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notesMasterIdLst>
    <p:notesMasterId r:id="rId3"/>
  </p:notesMasterIdLst>
  <p:sldIdLst>
    <p:sldId id="256" r:id="rId2"/>
  </p:sldIdLst>
  <p:sldSz cx="30240288" cy="424799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63456"/>
    <a:srgbClr val="F3F4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tile medio 2 - Color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851" autoAdjust="0"/>
    <p:restoredTop sz="86457"/>
  </p:normalViewPr>
  <p:slideViewPr>
    <p:cSldViewPr snapToGrid="0">
      <p:cViewPr varScale="1">
        <p:scale>
          <a:sx n="21" d="100"/>
          <a:sy n="21" d="100"/>
        </p:scale>
        <p:origin x="2832" y="24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96" d="100"/>
          <a:sy n="96" d="100"/>
        </p:scale>
        <p:origin x="4328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DC6181-717D-BA4A-8B52-1B705B346385}" type="datetimeFigureOut">
              <a:rPr lang="it-IT" smtClean="0"/>
              <a:t>13/03/25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330450" y="1143000"/>
            <a:ext cx="2197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6BBE8C-15D9-9747-A92A-0B9BAD85EC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73223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6BBE8C-15D9-9747-A92A-0B9BAD85EC1C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641689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68022" y="6952156"/>
            <a:ext cx="25704245" cy="14789303"/>
          </a:xfrm>
        </p:spPr>
        <p:txBody>
          <a:bodyPr anchor="b"/>
          <a:lstStyle>
            <a:lvl1pPr algn="ctr">
              <a:defRPr sz="1984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0036" y="22311791"/>
            <a:ext cx="22680216" cy="1025614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7937"/>
            </a:lvl1pPr>
            <a:lvl2pPr marL="1512006" indent="0" algn="ctr">
              <a:buNone/>
              <a:defRPr sz="6614"/>
            </a:lvl2pPr>
            <a:lvl3pPr marL="3024012" indent="0" algn="ctr">
              <a:buNone/>
              <a:defRPr sz="5953"/>
            </a:lvl3pPr>
            <a:lvl4pPr marL="4536018" indent="0" algn="ctr">
              <a:buNone/>
              <a:defRPr sz="5291"/>
            </a:lvl4pPr>
            <a:lvl5pPr marL="6048024" indent="0" algn="ctr">
              <a:buNone/>
              <a:defRPr sz="5291"/>
            </a:lvl5pPr>
            <a:lvl6pPr marL="7560031" indent="0" algn="ctr">
              <a:buNone/>
              <a:defRPr sz="5291"/>
            </a:lvl6pPr>
            <a:lvl7pPr marL="9072037" indent="0" algn="ctr">
              <a:buNone/>
              <a:defRPr sz="5291"/>
            </a:lvl7pPr>
            <a:lvl8pPr marL="10584043" indent="0" algn="ctr">
              <a:buNone/>
              <a:defRPr sz="5291"/>
            </a:lvl8pPr>
            <a:lvl9pPr marL="12096049" indent="0" algn="ctr">
              <a:buNone/>
              <a:defRPr sz="5291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79020" y="39372595"/>
            <a:ext cx="6804065" cy="2261662"/>
          </a:xfrm>
          <a:prstGeom prst="rect">
            <a:avLst/>
          </a:prstGeom>
        </p:spPr>
        <p:txBody>
          <a:bodyPr/>
          <a:lstStyle/>
          <a:p>
            <a:fld id="{9CCFE97C-ECDF-461B-ADDC-ED7CBE4906FB}" type="datetimeFigureOut">
              <a:rPr lang="en-GB" smtClean="0"/>
              <a:t>13/03/2025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17096" y="39372595"/>
            <a:ext cx="10206097" cy="2261662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57203" y="39372595"/>
            <a:ext cx="6804065" cy="2261662"/>
          </a:xfrm>
          <a:prstGeom prst="rect">
            <a:avLst/>
          </a:prstGeom>
        </p:spPr>
        <p:txBody>
          <a:bodyPr/>
          <a:lstStyle/>
          <a:p>
            <a:fld id="{74BDD753-C9E6-44D7-A7B6-3D57725ABE65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7360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7381" y="6366197"/>
            <a:ext cx="18477934" cy="739879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79020" y="39372595"/>
            <a:ext cx="6804065" cy="2261662"/>
          </a:xfrm>
          <a:prstGeom prst="rect">
            <a:avLst/>
          </a:prstGeom>
        </p:spPr>
        <p:txBody>
          <a:bodyPr/>
          <a:lstStyle/>
          <a:p>
            <a:fld id="{9CCFE97C-ECDF-461B-ADDC-ED7CBE4906FB}" type="datetimeFigureOut">
              <a:rPr lang="en-GB" smtClean="0"/>
              <a:t>13/03/2025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17096" y="39372595"/>
            <a:ext cx="10206097" cy="2261662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57203" y="39372595"/>
            <a:ext cx="6804065" cy="2261662"/>
          </a:xfrm>
          <a:prstGeom prst="rect">
            <a:avLst/>
          </a:prstGeom>
        </p:spPr>
        <p:txBody>
          <a:bodyPr/>
          <a:lstStyle/>
          <a:p>
            <a:fld id="{74BDD753-C9E6-44D7-A7B6-3D57725ABE65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8491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40708" y="2261662"/>
            <a:ext cx="6520562" cy="35999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79021" y="2261662"/>
            <a:ext cx="19183683" cy="359997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79020" y="39372595"/>
            <a:ext cx="6804065" cy="2261662"/>
          </a:xfrm>
          <a:prstGeom prst="rect">
            <a:avLst/>
          </a:prstGeom>
        </p:spPr>
        <p:txBody>
          <a:bodyPr/>
          <a:lstStyle/>
          <a:p>
            <a:fld id="{9CCFE97C-ECDF-461B-ADDC-ED7CBE4906FB}" type="datetimeFigureOut">
              <a:rPr lang="en-GB" smtClean="0"/>
              <a:t>13/03/2025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17096" y="39372595"/>
            <a:ext cx="10206097" cy="2261662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57203" y="39372595"/>
            <a:ext cx="6804065" cy="2261662"/>
          </a:xfrm>
          <a:prstGeom prst="rect">
            <a:avLst/>
          </a:prstGeom>
        </p:spPr>
        <p:txBody>
          <a:bodyPr/>
          <a:lstStyle/>
          <a:p>
            <a:fld id="{74BDD753-C9E6-44D7-A7B6-3D57725ABE65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5878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7" name="Immagine 6" descr="Immagine che contiene luce&#10;&#10;Il contenuto generato dall'IA potrebbe non essere corretto.">
            <a:extLst>
              <a:ext uri="{FF2B5EF4-FFF2-40B4-BE49-F238E27FC236}">
                <a16:creationId xmlns:a16="http://schemas.microsoft.com/office/drawing/2014/main" id="{7A020C6C-FD40-661C-E3D5-8815D2F26D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230" r="34513" b="17458"/>
          <a:stretch/>
        </p:blipFill>
        <p:spPr>
          <a:xfrm>
            <a:off x="17833478" y="24079199"/>
            <a:ext cx="11528921" cy="15933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6467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3272" y="10590491"/>
            <a:ext cx="26082248" cy="17670461"/>
          </a:xfrm>
        </p:spPr>
        <p:txBody>
          <a:bodyPr anchor="b"/>
          <a:lstStyle>
            <a:lvl1pPr>
              <a:defRPr sz="1984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3272" y="28428121"/>
            <a:ext cx="26082248" cy="92924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937">
                <a:solidFill>
                  <a:schemeClr val="tx1">
                    <a:tint val="82000"/>
                  </a:schemeClr>
                </a:solidFill>
              </a:defRPr>
            </a:lvl1pPr>
            <a:lvl2pPr marL="1512006" indent="0">
              <a:buNone/>
              <a:defRPr sz="6614">
                <a:solidFill>
                  <a:schemeClr val="tx1">
                    <a:tint val="82000"/>
                  </a:schemeClr>
                </a:solidFill>
              </a:defRPr>
            </a:lvl2pPr>
            <a:lvl3pPr marL="3024012" indent="0">
              <a:buNone/>
              <a:defRPr sz="5953">
                <a:solidFill>
                  <a:schemeClr val="tx1">
                    <a:tint val="82000"/>
                  </a:schemeClr>
                </a:solidFill>
              </a:defRPr>
            </a:lvl3pPr>
            <a:lvl4pPr marL="4536018" indent="0">
              <a:buNone/>
              <a:defRPr sz="5291">
                <a:solidFill>
                  <a:schemeClr val="tx1">
                    <a:tint val="82000"/>
                  </a:schemeClr>
                </a:solidFill>
              </a:defRPr>
            </a:lvl4pPr>
            <a:lvl5pPr marL="6048024" indent="0">
              <a:buNone/>
              <a:defRPr sz="5291">
                <a:solidFill>
                  <a:schemeClr val="tx1">
                    <a:tint val="82000"/>
                  </a:schemeClr>
                </a:solidFill>
              </a:defRPr>
            </a:lvl5pPr>
            <a:lvl6pPr marL="7560031" indent="0">
              <a:buNone/>
              <a:defRPr sz="5291">
                <a:solidFill>
                  <a:schemeClr val="tx1">
                    <a:tint val="82000"/>
                  </a:schemeClr>
                </a:solidFill>
              </a:defRPr>
            </a:lvl6pPr>
            <a:lvl7pPr marL="9072037" indent="0">
              <a:buNone/>
              <a:defRPr sz="5291">
                <a:solidFill>
                  <a:schemeClr val="tx1">
                    <a:tint val="82000"/>
                  </a:schemeClr>
                </a:solidFill>
              </a:defRPr>
            </a:lvl7pPr>
            <a:lvl8pPr marL="10584043" indent="0">
              <a:buNone/>
              <a:defRPr sz="5291">
                <a:solidFill>
                  <a:schemeClr val="tx1">
                    <a:tint val="82000"/>
                  </a:schemeClr>
                </a:solidFill>
              </a:defRPr>
            </a:lvl8pPr>
            <a:lvl9pPr marL="12096049" indent="0">
              <a:buNone/>
              <a:defRPr sz="5291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79020" y="39372595"/>
            <a:ext cx="6804065" cy="2261662"/>
          </a:xfrm>
          <a:prstGeom prst="rect">
            <a:avLst/>
          </a:prstGeom>
        </p:spPr>
        <p:txBody>
          <a:bodyPr/>
          <a:lstStyle/>
          <a:p>
            <a:fld id="{9CCFE97C-ECDF-461B-ADDC-ED7CBE4906FB}" type="datetimeFigureOut">
              <a:rPr lang="en-GB" smtClean="0"/>
              <a:t>13/03/2025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17096" y="39372595"/>
            <a:ext cx="10206097" cy="2261662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57203" y="39372595"/>
            <a:ext cx="6804065" cy="2261662"/>
          </a:xfrm>
          <a:prstGeom prst="rect">
            <a:avLst/>
          </a:prstGeom>
        </p:spPr>
        <p:txBody>
          <a:bodyPr/>
          <a:lstStyle/>
          <a:p>
            <a:fld id="{74BDD753-C9E6-44D7-A7B6-3D57725ABE65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7876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79020" y="11308310"/>
            <a:ext cx="12852122" cy="2695311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09146" y="11308310"/>
            <a:ext cx="12852122" cy="2695311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079020" y="39372595"/>
            <a:ext cx="6804065" cy="2261662"/>
          </a:xfrm>
          <a:prstGeom prst="rect">
            <a:avLst/>
          </a:prstGeom>
        </p:spPr>
        <p:txBody>
          <a:bodyPr/>
          <a:lstStyle/>
          <a:p>
            <a:fld id="{9CCFE97C-ECDF-461B-ADDC-ED7CBE4906FB}" type="datetimeFigureOut">
              <a:rPr lang="en-GB" smtClean="0"/>
              <a:t>13/03/2025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017096" y="39372595"/>
            <a:ext cx="10206097" cy="2261662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1357203" y="39372595"/>
            <a:ext cx="6804065" cy="2261662"/>
          </a:xfrm>
          <a:prstGeom prst="rect">
            <a:avLst/>
          </a:prstGeom>
        </p:spPr>
        <p:txBody>
          <a:bodyPr/>
          <a:lstStyle/>
          <a:p>
            <a:fld id="{74BDD753-C9E6-44D7-A7B6-3D57725ABE65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3841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2959" y="2261671"/>
            <a:ext cx="26082248" cy="82108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2962" y="10413482"/>
            <a:ext cx="12793057" cy="510348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937" b="1"/>
            </a:lvl1pPr>
            <a:lvl2pPr marL="1512006" indent="0">
              <a:buNone/>
              <a:defRPr sz="6614" b="1"/>
            </a:lvl2pPr>
            <a:lvl3pPr marL="3024012" indent="0">
              <a:buNone/>
              <a:defRPr sz="5953" b="1"/>
            </a:lvl3pPr>
            <a:lvl4pPr marL="4536018" indent="0">
              <a:buNone/>
              <a:defRPr sz="5291" b="1"/>
            </a:lvl4pPr>
            <a:lvl5pPr marL="6048024" indent="0">
              <a:buNone/>
              <a:defRPr sz="5291" b="1"/>
            </a:lvl5pPr>
            <a:lvl6pPr marL="7560031" indent="0">
              <a:buNone/>
              <a:defRPr sz="5291" b="1"/>
            </a:lvl6pPr>
            <a:lvl7pPr marL="9072037" indent="0">
              <a:buNone/>
              <a:defRPr sz="5291" b="1"/>
            </a:lvl7pPr>
            <a:lvl8pPr marL="10584043" indent="0">
              <a:buNone/>
              <a:defRPr sz="5291" b="1"/>
            </a:lvl8pPr>
            <a:lvl9pPr marL="12096049" indent="0">
              <a:buNone/>
              <a:defRPr sz="529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2962" y="15516968"/>
            <a:ext cx="12793057" cy="2282312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09148" y="10413482"/>
            <a:ext cx="12856061" cy="510348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937" b="1"/>
            </a:lvl1pPr>
            <a:lvl2pPr marL="1512006" indent="0">
              <a:buNone/>
              <a:defRPr sz="6614" b="1"/>
            </a:lvl2pPr>
            <a:lvl3pPr marL="3024012" indent="0">
              <a:buNone/>
              <a:defRPr sz="5953" b="1"/>
            </a:lvl3pPr>
            <a:lvl4pPr marL="4536018" indent="0">
              <a:buNone/>
              <a:defRPr sz="5291" b="1"/>
            </a:lvl4pPr>
            <a:lvl5pPr marL="6048024" indent="0">
              <a:buNone/>
              <a:defRPr sz="5291" b="1"/>
            </a:lvl5pPr>
            <a:lvl6pPr marL="7560031" indent="0">
              <a:buNone/>
              <a:defRPr sz="5291" b="1"/>
            </a:lvl6pPr>
            <a:lvl7pPr marL="9072037" indent="0">
              <a:buNone/>
              <a:defRPr sz="5291" b="1"/>
            </a:lvl7pPr>
            <a:lvl8pPr marL="10584043" indent="0">
              <a:buNone/>
              <a:defRPr sz="5291" b="1"/>
            </a:lvl8pPr>
            <a:lvl9pPr marL="12096049" indent="0">
              <a:buNone/>
              <a:defRPr sz="529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09148" y="15516968"/>
            <a:ext cx="12856061" cy="2282312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2079020" y="39372595"/>
            <a:ext cx="6804065" cy="2261662"/>
          </a:xfrm>
          <a:prstGeom prst="rect">
            <a:avLst/>
          </a:prstGeom>
        </p:spPr>
        <p:txBody>
          <a:bodyPr/>
          <a:lstStyle/>
          <a:p>
            <a:fld id="{9CCFE97C-ECDF-461B-ADDC-ED7CBE4906FB}" type="datetimeFigureOut">
              <a:rPr lang="en-GB" smtClean="0"/>
              <a:t>13/03/2025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0017096" y="39372595"/>
            <a:ext cx="10206097" cy="2261662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21357203" y="39372595"/>
            <a:ext cx="6804065" cy="2261662"/>
          </a:xfrm>
          <a:prstGeom prst="rect">
            <a:avLst/>
          </a:prstGeom>
        </p:spPr>
        <p:txBody>
          <a:bodyPr/>
          <a:lstStyle/>
          <a:p>
            <a:fld id="{74BDD753-C9E6-44D7-A7B6-3D57725ABE65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8495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079020" y="39372595"/>
            <a:ext cx="6804065" cy="2261662"/>
          </a:xfrm>
          <a:prstGeom prst="rect">
            <a:avLst/>
          </a:prstGeom>
        </p:spPr>
        <p:txBody>
          <a:bodyPr/>
          <a:lstStyle/>
          <a:p>
            <a:fld id="{9CCFE97C-ECDF-461B-ADDC-ED7CBE4906FB}" type="datetimeFigureOut">
              <a:rPr lang="en-GB" smtClean="0"/>
              <a:t>13/03/2025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017096" y="39372595"/>
            <a:ext cx="10206097" cy="2261662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1357203" y="39372595"/>
            <a:ext cx="6804065" cy="2261662"/>
          </a:xfrm>
          <a:prstGeom prst="rect">
            <a:avLst/>
          </a:prstGeom>
        </p:spPr>
        <p:txBody>
          <a:bodyPr/>
          <a:lstStyle/>
          <a:p>
            <a:fld id="{74BDD753-C9E6-44D7-A7B6-3D57725ABE65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7189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2079020" y="39372595"/>
            <a:ext cx="6804065" cy="2261662"/>
          </a:xfrm>
          <a:prstGeom prst="rect">
            <a:avLst/>
          </a:prstGeom>
        </p:spPr>
        <p:txBody>
          <a:bodyPr/>
          <a:lstStyle/>
          <a:p>
            <a:fld id="{9CCFE97C-ECDF-461B-ADDC-ED7CBE4906FB}" type="datetimeFigureOut">
              <a:rPr lang="en-GB" smtClean="0"/>
              <a:t>13/03/2025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0017096" y="39372595"/>
            <a:ext cx="10206097" cy="2261662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21357203" y="39372595"/>
            <a:ext cx="6804065" cy="2261662"/>
          </a:xfrm>
          <a:prstGeom prst="rect">
            <a:avLst/>
          </a:prstGeom>
        </p:spPr>
        <p:txBody>
          <a:bodyPr/>
          <a:lstStyle/>
          <a:p>
            <a:fld id="{74BDD753-C9E6-44D7-A7B6-3D57725ABE65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7254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2959" y="2831994"/>
            <a:ext cx="9753280" cy="9911980"/>
          </a:xfrm>
        </p:spPr>
        <p:txBody>
          <a:bodyPr anchor="b"/>
          <a:lstStyle>
            <a:lvl1pPr>
              <a:defRPr sz="1058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56061" y="6116330"/>
            <a:ext cx="15309146" cy="30188272"/>
          </a:xfrm>
          <a:prstGeom prst="rect">
            <a:avLst/>
          </a:prstGeom>
        </p:spPr>
        <p:txBody>
          <a:bodyPr/>
          <a:lstStyle>
            <a:lvl1pPr>
              <a:defRPr sz="10583"/>
            </a:lvl1pPr>
            <a:lvl2pPr>
              <a:defRPr sz="9260"/>
            </a:lvl2pPr>
            <a:lvl3pPr>
              <a:defRPr sz="7937"/>
            </a:lvl3pPr>
            <a:lvl4pPr>
              <a:defRPr sz="6614"/>
            </a:lvl4pPr>
            <a:lvl5pPr>
              <a:defRPr sz="6614"/>
            </a:lvl5pPr>
            <a:lvl6pPr>
              <a:defRPr sz="6614"/>
            </a:lvl6pPr>
            <a:lvl7pPr>
              <a:defRPr sz="6614"/>
            </a:lvl7pPr>
            <a:lvl8pPr>
              <a:defRPr sz="6614"/>
            </a:lvl8pPr>
            <a:lvl9pPr>
              <a:defRPr sz="661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2959" y="12743974"/>
            <a:ext cx="9753280" cy="236097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291"/>
            </a:lvl1pPr>
            <a:lvl2pPr marL="1512006" indent="0">
              <a:buNone/>
              <a:defRPr sz="4630"/>
            </a:lvl2pPr>
            <a:lvl3pPr marL="3024012" indent="0">
              <a:buNone/>
              <a:defRPr sz="3969"/>
            </a:lvl3pPr>
            <a:lvl4pPr marL="4536018" indent="0">
              <a:buNone/>
              <a:defRPr sz="3307"/>
            </a:lvl4pPr>
            <a:lvl5pPr marL="6048024" indent="0">
              <a:buNone/>
              <a:defRPr sz="3307"/>
            </a:lvl5pPr>
            <a:lvl6pPr marL="7560031" indent="0">
              <a:buNone/>
              <a:defRPr sz="3307"/>
            </a:lvl6pPr>
            <a:lvl7pPr marL="9072037" indent="0">
              <a:buNone/>
              <a:defRPr sz="3307"/>
            </a:lvl7pPr>
            <a:lvl8pPr marL="10584043" indent="0">
              <a:buNone/>
              <a:defRPr sz="3307"/>
            </a:lvl8pPr>
            <a:lvl9pPr marL="12096049" indent="0">
              <a:buNone/>
              <a:defRPr sz="330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079020" y="39372595"/>
            <a:ext cx="6804065" cy="2261662"/>
          </a:xfrm>
          <a:prstGeom prst="rect">
            <a:avLst/>
          </a:prstGeom>
        </p:spPr>
        <p:txBody>
          <a:bodyPr/>
          <a:lstStyle/>
          <a:p>
            <a:fld id="{9CCFE97C-ECDF-461B-ADDC-ED7CBE4906FB}" type="datetimeFigureOut">
              <a:rPr lang="en-GB" smtClean="0"/>
              <a:t>13/03/2025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017096" y="39372595"/>
            <a:ext cx="10206097" cy="2261662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1357203" y="39372595"/>
            <a:ext cx="6804065" cy="2261662"/>
          </a:xfrm>
          <a:prstGeom prst="rect">
            <a:avLst/>
          </a:prstGeom>
        </p:spPr>
        <p:txBody>
          <a:bodyPr/>
          <a:lstStyle/>
          <a:p>
            <a:fld id="{74BDD753-C9E6-44D7-A7B6-3D57725ABE65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7091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2959" y="2831994"/>
            <a:ext cx="9753280" cy="9911980"/>
          </a:xfrm>
        </p:spPr>
        <p:txBody>
          <a:bodyPr anchor="b"/>
          <a:lstStyle>
            <a:lvl1pPr>
              <a:defRPr sz="1058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56061" y="6116330"/>
            <a:ext cx="15309146" cy="30188272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0583"/>
            </a:lvl1pPr>
            <a:lvl2pPr marL="1512006" indent="0">
              <a:buNone/>
              <a:defRPr sz="9260"/>
            </a:lvl2pPr>
            <a:lvl3pPr marL="3024012" indent="0">
              <a:buNone/>
              <a:defRPr sz="7937"/>
            </a:lvl3pPr>
            <a:lvl4pPr marL="4536018" indent="0">
              <a:buNone/>
              <a:defRPr sz="6614"/>
            </a:lvl4pPr>
            <a:lvl5pPr marL="6048024" indent="0">
              <a:buNone/>
              <a:defRPr sz="6614"/>
            </a:lvl5pPr>
            <a:lvl6pPr marL="7560031" indent="0">
              <a:buNone/>
              <a:defRPr sz="6614"/>
            </a:lvl6pPr>
            <a:lvl7pPr marL="9072037" indent="0">
              <a:buNone/>
              <a:defRPr sz="6614"/>
            </a:lvl7pPr>
            <a:lvl8pPr marL="10584043" indent="0">
              <a:buNone/>
              <a:defRPr sz="6614"/>
            </a:lvl8pPr>
            <a:lvl9pPr marL="12096049" indent="0">
              <a:buNone/>
              <a:defRPr sz="6614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2959" y="12743974"/>
            <a:ext cx="9753280" cy="236097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291"/>
            </a:lvl1pPr>
            <a:lvl2pPr marL="1512006" indent="0">
              <a:buNone/>
              <a:defRPr sz="4630"/>
            </a:lvl2pPr>
            <a:lvl3pPr marL="3024012" indent="0">
              <a:buNone/>
              <a:defRPr sz="3969"/>
            </a:lvl3pPr>
            <a:lvl4pPr marL="4536018" indent="0">
              <a:buNone/>
              <a:defRPr sz="3307"/>
            </a:lvl4pPr>
            <a:lvl5pPr marL="6048024" indent="0">
              <a:buNone/>
              <a:defRPr sz="3307"/>
            </a:lvl5pPr>
            <a:lvl6pPr marL="7560031" indent="0">
              <a:buNone/>
              <a:defRPr sz="3307"/>
            </a:lvl6pPr>
            <a:lvl7pPr marL="9072037" indent="0">
              <a:buNone/>
              <a:defRPr sz="3307"/>
            </a:lvl7pPr>
            <a:lvl8pPr marL="10584043" indent="0">
              <a:buNone/>
              <a:defRPr sz="3307"/>
            </a:lvl8pPr>
            <a:lvl9pPr marL="12096049" indent="0">
              <a:buNone/>
              <a:defRPr sz="330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079020" y="39372595"/>
            <a:ext cx="6804065" cy="2261662"/>
          </a:xfrm>
          <a:prstGeom prst="rect">
            <a:avLst/>
          </a:prstGeom>
        </p:spPr>
        <p:txBody>
          <a:bodyPr/>
          <a:lstStyle/>
          <a:p>
            <a:fld id="{9CCFE97C-ECDF-461B-ADDC-ED7CBE4906FB}" type="datetimeFigureOut">
              <a:rPr lang="en-GB" smtClean="0"/>
              <a:t>13/03/2025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017096" y="39372595"/>
            <a:ext cx="10206097" cy="2261662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1357203" y="39372595"/>
            <a:ext cx="6804065" cy="2261662"/>
          </a:xfrm>
          <a:prstGeom prst="rect">
            <a:avLst/>
          </a:prstGeom>
        </p:spPr>
        <p:txBody>
          <a:bodyPr/>
          <a:lstStyle/>
          <a:p>
            <a:fld id="{74BDD753-C9E6-44D7-A7B6-3D57725ABE65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7613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>
            <a:extLst>
              <a:ext uri="{FF2B5EF4-FFF2-40B4-BE49-F238E27FC236}">
                <a16:creationId xmlns:a16="http://schemas.microsoft.com/office/drawing/2014/main" id="{1923C120-1405-AF7B-C7A3-4B481D82DDA2}"/>
              </a:ext>
            </a:extLst>
          </p:cNvPr>
          <p:cNvSpPr/>
          <p:nvPr userDrawn="1"/>
        </p:nvSpPr>
        <p:spPr>
          <a:xfrm>
            <a:off x="0" y="2695777"/>
            <a:ext cx="30240288" cy="37495693"/>
          </a:xfrm>
          <a:prstGeom prst="rect">
            <a:avLst/>
          </a:prstGeom>
          <a:solidFill>
            <a:srgbClr val="F3F4F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7379" y="2955369"/>
            <a:ext cx="28965527" cy="2880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Title</a:t>
            </a:r>
          </a:p>
        </p:txBody>
      </p:sp>
      <p:pic>
        <p:nvPicPr>
          <p:cNvPr id="5" name="Immagine 4" descr="Immagine che contiene testo, schermata, design&#10;&#10;Il contenuto generato dall'IA potrebbe non essere corretto.">
            <a:extLst>
              <a:ext uri="{FF2B5EF4-FFF2-40B4-BE49-F238E27FC236}">
                <a16:creationId xmlns:a16="http://schemas.microsoft.com/office/drawing/2014/main" id="{F72A6E23-3984-2D23-23D7-2ABD51EA4AB2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49445" y="452737"/>
            <a:ext cx="5630107" cy="1529332"/>
          </a:xfrm>
          <a:prstGeom prst="rect">
            <a:avLst/>
          </a:prstGeom>
        </p:spPr>
      </p:pic>
      <p:pic>
        <p:nvPicPr>
          <p:cNvPr id="10" name="Immagine 9" descr="Immagine che contiene logo, simbolo, Carattere, Elementi grafici&#10;&#10;Il contenuto generato dall'IA potrebbe non essere corretto.">
            <a:extLst>
              <a:ext uri="{FF2B5EF4-FFF2-40B4-BE49-F238E27FC236}">
                <a16:creationId xmlns:a16="http://schemas.microsoft.com/office/drawing/2014/main" id="{913ECA16-56A0-8F4E-629A-BF6BA3B59A7A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87827" y="40545849"/>
            <a:ext cx="3064629" cy="1702571"/>
          </a:xfrm>
          <a:prstGeom prst="rect">
            <a:avLst/>
          </a:prstGeom>
        </p:spPr>
      </p:pic>
      <p:pic>
        <p:nvPicPr>
          <p:cNvPr id="12" name="Immagine 11" descr="Immagine che contiene testo, logo, Carattere, simbolo&#10;&#10;Il contenuto generato dall'IA potrebbe non essere corretto.">
            <a:extLst>
              <a:ext uri="{FF2B5EF4-FFF2-40B4-BE49-F238E27FC236}">
                <a16:creationId xmlns:a16="http://schemas.microsoft.com/office/drawing/2014/main" id="{1838FCCC-6C36-1536-628A-0E39F3E91130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379" y="226368"/>
            <a:ext cx="5174845" cy="2115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1130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3024012" rtl="0" eaLnBrk="1" latinLnBrk="0" hangingPunct="1">
        <a:lnSpc>
          <a:spcPct val="90000"/>
        </a:lnSpc>
        <a:spcBef>
          <a:spcPct val="0"/>
        </a:spcBef>
        <a:buNone/>
        <a:defRPr sz="5400" b="1" kern="1200">
          <a:solidFill>
            <a:srgbClr val="163456"/>
          </a:solidFill>
          <a:latin typeface="Montserrat" pitchFamily="2" charset="77"/>
          <a:ea typeface="+mj-ea"/>
          <a:cs typeface="Times New Roman" panose="02020603050405020304" pitchFamily="18" charset="0"/>
        </a:defRPr>
      </a:lvl1pPr>
    </p:titleStyle>
    <p:bodyStyle>
      <a:lvl1pPr marL="0" indent="0" algn="l" defTabSz="3024012" rtl="0" eaLnBrk="1" latinLnBrk="0" hangingPunct="1">
        <a:lnSpc>
          <a:spcPct val="90000"/>
        </a:lnSpc>
        <a:spcBef>
          <a:spcPts val="3307"/>
        </a:spcBef>
        <a:buFont typeface="Arial" panose="020B0604020202020204" pitchFamily="34" charset="0"/>
        <a:buNone/>
        <a:defRPr sz="3600" b="1" i="0" u="sng" kern="1200">
          <a:solidFill>
            <a:schemeClr val="tx1"/>
          </a:solidFill>
          <a:latin typeface="Montserrat" pitchFamily="2" charset="77"/>
          <a:ea typeface="+mn-ea"/>
          <a:cs typeface="Times New Roman" panose="02020603050405020304" pitchFamily="18" charset="0"/>
        </a:defRPr>
      </a:lvl1pPr>
      <a:lvl2pPr marL="1512006" indent="0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None/>
        <a:defRPr sz="3200" kern="1200">
          <a:solidFill>
            <a:schemeClr val="tx1"/>
          </a:solidFill>
          <a:latin typeface="+mn-lt"/>
          <a:ea typeface="+mn-ea"/>
          <a:cs typeface="Times New Roman" panose="02020603050405020304" pitchFamily="18" charset="0"/>
        </a:defRPr>
      </a:lvl2pPr>
      <a:lvl3pPr marL="3024012" indent="0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None/>
        <a:defRPr sz="3200" kern="1200">
          <a:solidFill>
            <a:schemeClr val="tx1"/>
          </a:solidFill>
          <a:latin typeface="+mn-lt"/>
          <a:ea typeface="+mn-ea"/>
          <a:cs typeface="Times New Roman" panose="02020603050405020304" pitchFamily="18" charset="0"/>
        </a:defRPr>
      </a:lvl3pPr>
      <a:lvl4pPr marL="5292021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Times New Roman" panose="02020603050405020304" pitchFamily="18" charset="0"/>
        </a:defRPr>
      </a:lvl4pPr>
      <a:lvl5pPr marL="6804028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Times New Roman" panose="02020603050405020304" pitchFamily="18" charset="0"/>
        </a:defRPr>
      </a:lvl5pPr>
      <a:lvl6pPr marL="8316034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6pPr>
      <a:lvl7pPr marL="9828040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7pPr>
      <a:lvl8pPr marL="11340046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8pPr>
      <a:lvl9pPr marL="12852052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1pPr>
      <a:lvl2pPr marL="1512006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2pPr>
      <a:lvl3pPr marL="3024012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3pPr>
      <a:lvl4pPr marL="4536018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4pPr>
      <a:lvl5pPr marL="6048024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5pPr>
      <a:lvl6pPr marL="7560031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6pPr>
      <a:lvl7pPr marL="9072037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7pPr>
      <a:lvl8pPr marL="10584043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8pPr>
      <a:lvl9pPr marL="12096049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84D574C4-11E1-1509-1597-BD7E67271519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637378" y="6986522"/>
            <a:ext cx="28965527" cy="6660000"/>
          </a:xfrm>
          <a:prstGeom prst="rect">
            <a:avLst/>
          </a:prstGeom>
          <a:solidFill>
            <a:schemeClr val="bg1">
              <a:alpha val="75000"/>
            </a:schemeClr>
          </a:solidFill>
          <a:ln w="38100">
            <a:solidFill>
              <a:schemeClr val="tx1"/>
            </a:solidFill>
          </a:ln>
        </p:spPr>
        <p:txBody>
          <a:bodyPr lIns="540000" tIns="540000" rIns="540000" bIns="540000" numCol="2"/>
          <a:lstStyle/>
          <a:p>
            <a:pPr>
              <a:lnSpc>
                <a:spcPct val="100000"/>
              </a:lnSpc>
              <a:spcBef>
                <a:spcPts val="2400"/>
              </a:spcBef>
            </a:pPr>
            <a:r>
              <a:rPr lang="en-GB" b="1" dirty="0">
                <a:solidFill>
                  <a:srgbClr val="163456"/>
                </a:solidFill>
                <a:latin typeface="Montserrat" pitchFamily="2" charset="77"/>
              </a:rPr>
              <a:t>Context</a:t>
            </a:r>
          </a:p>
          <a:p>
            <a:pPr marL="457200" indent="-457200">
              <a:lnSpc>
                <a:spcPct val="100000"/>
              </a:lnSpc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en-US" sz="2800" b="0" u="none" dirty="0">
                <a:latin typeface="Montserrat" pitchFamily="2" charset="77"/>
              </a:rPr>
              <a:t>Lorem ipsum dolor sit </a:t>
            </a:r>
            <a:r>
              <a:rPr lang="en-US" sz="2800" b="0" u="none" dirty="0" err="1">
                <a:latin typeface="Montserrat" pitchFamily="2" charset="77"/>
              </a:rPr>
              <a:t>amet</a:t>
            </a:r>
            <a:r>
              <a:rPr lang="en-US" sz="2800" b="0" u="none" dirty="0">
                <a:latin typeface="Montserrat" pitchFamily="2" charset="77"/>
              </a:rPr>
              <a:t>, </a:t>
            </a:r>
            <a:r>
              <a:rPr lang="en-US" sz="2800" b="0" u="none" dirty="0" err="1">
                <a:latin typeface="Montserrat" pitchFamily="2" charset="77"/>
              </a:rPr>
              <a:t>consectetur</a:t>
            </a:r>
            <a:r>
              <a:rPr lang="en-US" sz="2800" b="0" u="none" dirty="0">
                <a:latin typeface="Montserrat" pitchFamily="2" charset="77"/>
              </a:rPr>
              <a:t> </a:t>
            </a:r>
            <a:r>
              <a:rPr lang="en-US" sz="2800" b="0" u="none" dirty="0" err="1">
                <a:latin typeface="Montserrat" pitchFamily="2" charset="77"/>
              </a:rPr>
              <a:t>adipiscing</a:t>
            </a:r>
            <a:r>
              <a:rPr lang="en-US" sz="2800" b="0" u="none" dirty="0">
                <a:latin typeface="Montserrat" pitchFamily="2" charset="77"/>
              </a:rPr>
              <a:t> </a:t>
            </a:r>
            <a:r>
              <a:rPr lang="en-US" sz="2800" b="0" u="none" dirty="0" err="1">
                <a:latin typeface="Montserrat" pitchFamily="2" charset="77"/>
              </a:rPr>
              <a:t>elit</a:t>
            </a:r>
            <a:r>
              <a:rPr lang="en-US" sz="2800" b="0" u="none" dirty="0">
                <a:latin typeface="Montserrat" pitchFamily="2" charset="77"/>
              </a:rPr>
              <a:t>, sed do </a:t>
            </a:r>
            <a:r>
              <a:rPr lang="en-US" sz="2800" b="0" u="none" dirty="0" err="1">
                <a:latin typeface="Montserrat" pitchFamily="2" charset="77"/>
              </a:rPr>
              <a:t>eiusmod</a:t>
            </a:r>
            <a:r>
              <a:rPr lang="en-US" sz="2800" b="0" u="none" dirty="0">
                <a:latin typeface="Montserrat" pitchFamily="2" charset="77"/>
              </a:rPr>
              <a:t> </a:t>
            </a:r>
            <a:r>
              <a:rPr lang="en-US" sz="2800" b="0" u="none" dirty="0" err="1">
                <a:latin typeface="Montserrat" pitchFamily="2" charset="77"/>
              </a:rPr>
              <a:t>tempor</a:t>
            </a:r>
            <a:r>
              <a:rPr lang="en-US" sz="2800" b="0" u="none" dirty="0">
                <a:latin typeface="Montserrat" pitchFamily="2" charset="77"/>
              </a:rPr>
              <a:t> </a:t>
            </a:r>
            <a:r>
              <a:rPr lang="en-US" sz="2800" b="0" u="none" dirty="0" err="1">
                <a:latin typeface="Montserrat" pitchFamily="2" charset="77"/>
              </a:rPr>
              <a:t>incididunt</a:t>
            </a:r>
            <a:r>
              <a:rPr lang="en-US" sz="2800" b="0" u="none" dirty="0">
                <a:latin typeface="Montserrat" pitchFamily="2" charset="77"/>
              </a:rPr>
              <a:t> </a:t>
            </a:r>
            <a:r>
              <a:rPr lang="en-US" sz="2800" b="0" u="none" dirty="0" err="1">
                <a:latin typeface="Montserrat" pitchFamily="2" charset="77"/>
              </a:rPr>
              <a:t>ut</a:t>
            </a:r>
            <a:r>
              <a:rPr lang="en-US" sz="2800" b="0" u="none" dirty="0">
                <a:latin typeface="Montserrat" pitchFamily="2" charset="77"/>
              </a:rPr>
              <a:t> labore et dolore magna </a:t>
            </a:r>
            <a:r>
              <a:rPr lang="en-US" sz="2800" b="0" u="none" dirty="0" err="1">
                <a:latin typeface="Montserrat" pitchFamily="2" charset="77"/>
              </a:rPr>
              <a:t>aliqua</a:t>
            </a:r>
            <a:r>
              <a:rPr lang="en-US" sz="2800" b="0" u="none" dirty="0">
                <a:latin typeface="Montserrat" pitchFamily="2" charset="77"/>
              </a:rPr>
              <a:t>. Ut </a:t>
            </a:r>
            <a:r>
              <a:rPr lang="en-US" sz="2800" b="0" u="none" dirty="0" err="1">
                <a:latin typeface="Montserrat" pitchFamily="2" charset="77"/>
              </a:rPr>
              <a:t>enim</a:t>
            </a:r>
            <a:r>
              <a:rPr lang="en-US" sz="2800" b="0" u="none" dirty="0">
                <a:latin typeface="Montserrat" pitchFamily="2" charset="77"/>
              </a:rPr>
              <a:t> ad minim </a:t>
            </a:r>
            <a:r>
              <a:rPr lang="en-US" sz="2800" b="0" u="none" dirty="0" err="1">
                <a:latin typeface="Montserrat" pitchFamily="2" charset="77"/>
              </a:rPr>
              <a:t>veniam</a:t>
            </a:r>
            <a:r>
              <a:rPr lang="en-US" sz="2800" b="0" u="none" dirty="0">
                <a:latin typeface="Montserrat" pitchFamily="2" charset="77"/>
              </a:rPr>
              <a:t>, </a:t>
            </a:r>
            <a:r>
              <a:rPr lang="en-US" sz="2800" b="0" u="none" dirty="0" err="1">
                <a:latin typeface="Montserrat" pitchFamily="2" charset="77"/>
              </a:rPr>
              <a:t>quis</a:t>
            </a:r>
            <a:r>
              <a:rPr lang="en-US" sz="2800" b="0" u="none" dirty="0">
                <a:latin typeface="Montserrat" pitchFamily="2" charset="77"/>
              </a:rPr>
              <a:t> </a:t>
            </a:r>
            <a:r>
              <a:rPr lang="en-US" sz="2800" b="0" u="none" dirty="0" err="1">
                <a:latin typeface="Montserrat" pitchFamily="2" charset="77"/>
              </a:rPr>
              <a:t>nostrud</a:t>
            </a:r>
            <a:r>
              <a:rPr lang="en-US" sz="2800" b="0" u="none" dirty="0">
                <a:latin typeface="Montserrat" pitchFamily="2" charset="77"/>
              </a:rPr>
              <a:t> exercitation </a:t>
            </a:r>
            <a:r>
              <a:rPr lang="en-US" sz="2800" b="0" u="none" dirty="0" err="1">
                <a:latin typeface="Montserrat" pitchFamily="2" charset="77"/>
              </a:rPr>
              <a:t>ullamco</a:t>
            </a:r>
            <a:r>
              <a:rPr lang="en-US" sz="2800" b="0" u="none" dirty="0">
                <a:latin typeface="Montserrat" pitchFamily="2" charset="77"/>
              </a:rPr>
              <a:t> </a:t>
            </a:r>
            <a:r>
              <a:rPr lang="en-US" sz="2800" b="0" u="none" dirty="0" err="1">
                <a:latin typeface="Montserrat" pitchFamily="2" charset="77"/>
              </a:rPr>
              <a:t>laboris</a:t>
            </a:r>
            <a:r>
              <a:rPr lang="en-US" sz="2800" b="0" u="none" dirty="0">
                <a:latin typeface="Montserrat" pitchFamily="2" charset="77"/>
              </a:rPr>
              <a:t> nisi </a:t>
            </a:r>
            <a:r>
              <a:rPr lang="en-US" sz="2800" b="0" u="none" dirty="0" err="1">
                <a:latin typeface="Montserrat" pitchFamily="2" charset="77"/>
              </a:rPr>
              <a:t>ut</a:t>
            </a:r>
            <a:r>
              <a:rPr lang="en-US" sz="2800" b="0" u="none" dirty="0">
                <a:latin typeface="Montserrat" pitchFamily="2" charset="77"/>
              </a:rPr>
              <a:t> </a:t>
            </a:r>
            <a:r>
              <a:rPr lang="en-US" sz="2800" b="0" u="none" dirty="0" err="1">
                <a:latin typeface="Montserrat" pitchFamily="2" charset="77"/>
              </a:rPr>
              <a:t>aliquip</a:t>
            </a:r>
            <a:r>
              <a:rPr lang="en-US" sz="2800" b="0" u="none" dirty="0">
                <a:latin typeface="Montserrat" pitchFamily="2" charset="77"/>
              </a:rPr>
              <a:t> ex </a:t>
            </a:r>
            <a:r>
              <a:rPr lang="en-US" sz="2800" b="0" u="none" dirty="0" err="1">
                <a:latin typeface="Montserrat" pitchFamily="2" charset="77"/>
              </a:rPr>
              <a:t>ea</a:t>
            </a:r>
            <a:r>
              <a:rPr lang="en-US" sz="2800" b="0" u="none" dirty="0">
                <a:latin typeface="Montserrat" pitchFamily="2" charset="77"/>
              </a:rPr>
              <a:t> </a:t>
            </a:r>
            <a:r>
              <a:rPr lang="en-US" sz="2800" b="0" u="none" dirty="0" err="1">
                <a:latin typeface="Montserrat" pitchFamily="2" charset="77"/>
              </a:rPr>
              <a:t>commodo</a:t>
            </a:r>
            <a:r>
              <a:rPr lang="en-US" sz="2800" b="0" u="none" dirty="0">
                <a:latin typeface="Montserrat" pitchFamily="2" charset="77"/>
              </a:rPr>
              <a:t> </a:t>
            </a:r>
            <a:r>
              <a:rPr lang="en-US" sz="2800" b="0" u="none" dirty="0" err="1">
                <a:latin typeface="Montserrat" pitchFamily="2" charset="77"/>
              </a:rPr>
              <a:t>consequat</a:t>
            </a:r>
            <a:r>
              <a:rPr lang="en-US" sz="2800" b="0" u="none" dirty="0">
                <a:latin typeface="Montserrat" pitchFamily="2" charset="77"/>
              </a:rPr>
              <a:t>. </a:t>
            </a:r>
          </a:p>
          <a:p>
            <a:pPr marL="457200" indent="-457200">
              <a:lnSpc>
                <a:spcPct val="100000"/>
              </a:lnSpc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en-US" sz="2800" b="0" u="none" dirty="0">
                <a:latin typeface="Montserrat" pitchFamily="2" charset="77"/>
              </a:rPr>
              <a:t>Lorem ipsum dolor sit </a:t>
            </a:r>
            <a:r>
              <a:rPr lang="en-US" sz="2800" b="0" u="none" dirty="0" err="1">
                <a:latin typeface="Montserrat" pitchFamily="2" charset="77"/>
              </a:rPr>
              <a:t>amet</a:t>
            </a:r>
            <a:r>
              <a:rPr lang="en-US" sz="2800" b="0" u="none" dirty="0">
                <a:latin typeface="Montserrat" pitchFamily="2" charset="77"/>
              </a:rPr>
              <a:t>, </a:t>
            </a:r>
            <a:r>
              <a:rPr lang="en-US" sz="2800" b="0" u="none" dirty="0" err="1">
                <a:latin typeface="Montserrat" pitchFamily="2" charset="77"/>
              </a:rPr>
              <a:t>consectetur</a:t>
            </a:r>
            <a:r>
              <a:rPr lang="en-US" sz="2800" b="0" u="none" dirty="0">
                <a:latin typeface="Montserrat" pitchFamily="2" charset="77"/>
              </a:rPr>
              <a:t> </a:t>
            </a:r>
            <a:r>
              <a:rPr lang="en-US" sz="2800" b="0" u="none" dirty="0" err="1">
                <a:latin typeface="Montserrat" pitchFamily="2" charset="77"/>
              </a:rPr>
              <a:t>adipiscing</a:t>
            </a:r>
            <a:r>
              <a:rPr lang="en-US" sz="2800" b="0" u="none" dirty="0">
                <a:latin typeface="Montserrat" pitchFamily="2" charset="77"/>
              </a:rPr>
              <a:t> </a:t>
            </a:r>
            <a:r>
              <a:rPr lang="en-US" sz="2800" b="0" u="none" dirty="0" err="1">
                <a:latin typeface="Montserrat" pitchFamily="2" charset="77"/>
              </a:rPr>
              <a:t>elit</a:t>
            </a:r>
            <a:r>
              <a:rPr lang="en-US" sz="2800" b="0" u="none" dirty="0">
                <a:latin typeface="Montserrat" pitchFamily="2" charset="77"/>
              </a:rPr>
              <a:t>, sed do </a:t>
            </a:r>
            <a:r>
              <a:rPr lang="en-US" sz="2800" b="0" u="none" dirty="0" err="1">
                <a:latin typeface="Montserrat" pitchFamily="2" charset="77"/>
              </a:rPr>
              <a:t>eiusmod</a:t>
            </a:r>
            <a:r>
              <a:rPr lang="en-US" sz="2800" b="0" u="none" dirty="0">
                <a:latin typeface="Montserrat" pitchFamily="2" charset="77"/>
              </a:rPr>
              <a:t> </a:t>
            </a:r>
            <a:r>
              <a:rPr lang="en-US" sz="2800" b="0" u="none" dirty="0" err="1">
                <a:latin typeface="Montserrat" pitchFamily="2" charset="77"/>
              </a:rPr>
              <a:t>tempor</a:t>
            </a:r>
            <a:r>
              <a:rPr lang="en-US" sz="2800" b="0" u="none" dirty="0">
                <a:latin typeface="Montserrat" pitchFamily="2" charset="77"/>
              </a:rPr>
              <a:t> </a:t>
            </a:r>
            <a:r>
              <a:rPr lang="en-US" sz="2800" b="0" u="none" dirty="0" err="1">
                <a:latin typeface="Montserrat" pitchFamily="2" charset="77"/>
              </a:rPr>
              <a:t>incididunt</a:t>
            </a:r>
            <a:r>
              <a:rPr lang="en-US" sz="2800" b="0" u="none" dirty="0">
                <a:latin typeface="Montserrat" pitchFamily="2" charset="77"/>
              </a:rPr>
              <a:t> </a:t>
            </a:r>
            <a:r>
              <a:rPr lang="en-US" sz="2800" b="0" u="none" dirty="0" err="1">
                <a:latin typeface="Montserrat" pitchFamily="2" charset="77"/>
              </a:rPr>
              <a:t>ut</a:t>
            </a:r>
            <a:r>
              <a:rPr lang="en-US" sz="2800" b="0" u="none" dirty="0">
                <a:latin typeface="Montserrat" pitchFamily="2" charset="77"/>
              </a:rPr>
              <a:t> labore et dolore magna </a:t>
            </a:r>
            <a:r>
              <a:rPr lang="en-US" sz="2800" b="0" u="none" dirty="0" err="1">
                <a:latin typeface="Montserrat" pitchFamily="2" charset="77"/>
              </a:rPr>
              <a:t>aliqua</a:t>
            </a:r>
            <a:r>
              <a:rPr lang="en-US" sz="2800" b="0" u="none" dirty="0">
                <a:latin typeface="Montserrat" pitchFamily="2" charset="77"/>
              </a:rPr>
              <a:t>. Ut </a:t>
            </a:r>
            <a:r>
              <a:rPr lang="en-US" sz="2800" b="0" u="none" dirty="0" err="1">
                <a:latin typeface="Montserrat" pitchFamily="2" charset="77"/>
              </a:rPr>
              <a:t>enim</a:t>
            </a:r>
            <a:r>
              <a:rPr lang="en-US" sz="2800" b="0" u="none" dirty="0">
                <a:latin typeface="Montserrat" pitchFamily="2" charset="77"/>
              </a:rPr>
              <a:t> ad minim </a:t>
            </a:r>
            <a:r>
              <a:rPr lang="en-US" sz="2800" b="0" u="none" dirty="0" err="1">
                <a:latin typeface="Montserrat" pitchFamily="2" charset="77"/>
              </a:rPr>
              <a:t>veniam</a:t>
            </a:r>
            <a:r>
              <a:rPr lang="en-US" sz="2800" b="0" u="none" dirty="0">
                <a:latin typeface="Montserrat" pitchFamily="2" charset="77"/>
              </a:rPr>
              <a:t>, </a:t>
            </a:r>
            <a:r>
              <a:rPr lang="en-US" sz="2800" b="0" u="none" dirty="0" err="1">
                <a:latin typeface="Montserrat" pitchFamily="2" charset="77"/>
              </a:rPr>
              <a:t>quis</a:t>
            </a:r>
            <a:r>
              <a:rPr lang="en-US" sz="2800" b="0" u="none" dirty="0">
                <a:latin typeface="Montserrat" pitchFamily="2" charset="77"/>
              </a:rPr>
              <a:t> </a:t>
            </a:r>
            <a:r>
              <a:rPr lang="en-US" sz="2800" b="0" u="none" dirty="0" err="1">
                <a:latin typeface="Montserrat" pitchFamily="2" charset="77"/>
              </a:rPr>
              <a:t>nostrud</a:t>
            </a:r>
            <a:r>
              <a:rPr lang="en-US" sz="2800" b="0" u="none" dirty="0">
                <a:latin typeface="Montserrat" pitchFamily="2" charset="77"/>
              </a:rPr>
              <a:t> exercitation </a:t>
            </a:r>
            <a:r>
              <a:rPr lang="en-US" sz="2800" b="0" u="none" dirty="0" err="1">
                <a:latin typeface="Montserrat" pitchFamily="2" charset="77"/>
              </a:rPr>
              <a:t>ullamco</a:t>
            </a:r>
            <a:r>
              <a:rPr lang="en-US" sz="2800" b="0" u="none" dirty="0">
                <a:latin typeface="Montserrat" pitchFamily="2" charset="77"/>
              </a:rPr>
              <a:t> </a:t>
            </a:r>
            <a:r>
              <a:rPr lang="en-US" sz="2800" b="0" u="none" dirty="0" err="1">
                <a:latin typeface="Montserrat" pitchFamily="2" charset="77"/>
              </a:rPr>
              <a:t>laboris</a:t>
            </a:r>
            <a:r>
              <a:rPr lang="en-US" sz="2800" b="0" u="none" dirty="0">
                <a:latin typeface="Montserrat" pitchFamily="2" charset="77"/>
              </a:rPr>
              <a:t> nisi </a:t>
            </a:r>
            <a:r>
              <a:rPr lang="en-US" sz="2800" b="0" u="none" dirty="0" err="1">
                <a:latin typeface="Montserrat" pitchFamily="2" charset="77"/>
              </a:rPr>
              <a:t>ut</a:t>
            </a:r>
            <a:r>
              <a:rPr lang="en-US" sz="2800" b="0" u="none" dirty="0">
                <a:latin typeface="Montserrat" pitchFamily="2" charset="77"/>
              </a:rPr>
              <a:t> </a:t>
            </a:r>
            <a:r>
              <a:rPr lang="en-US" sz="2800" b="0" u="none" dirty="0" err="1">
                <a:latin typeface="Montserrat" pitchFamily="2" charset="77"/>
              </a:rPr>
              <a:t>aliquip</a:t>
            </a:r>
            <a:r>
              <a:rPr lang="en-US" sz="2800" b="0" u="none" dirty="0">
                <a:latin typeface="Montserrat" pitchFamily="2" charset="77"/>
              </a:rPr>
              <a:t> ex </a:t>
            </a:r>
            <a:r>
              <a:rPr lang="en-US" sz="2800" b="0" u="none" dirty="0" err="1">
                <a:latin typeface="Montserrat" pitchFamily="2" charset="77"/>
              </a:rPr>
              <a:t>ea</a:t>
            </a:r>
            <a:r>
              <a:rPr lang="en-US" sz="2800" b="0" u="none" dirty="0">
                <a:latin typeface="Montserrat" pitchFamily="2" charset="77"/>
              </a:rPr>
              <a:t> </a:t>
            </a:r>
            <a:r>
              <a:rPr lang="en-US" sz="2800" b="0" u="none" dirty="0" err="1">
                <a:latin typeface="Montserrat" pitchFamily="2" charset="77"/>
              </a:rPr>
              <a:t>commodo</a:t>
            </a:r>
            <a:r>
              <a:rPr lang="en-US" sz="2800" b="0" u="none" dirty="0">
                <a:latin typeface="Montserrat" pitchFamily="2" charset="77"/>
              </a:rPr>
              <a:t> </a:t>
            </a:r>
            <a:r>
              <a:rPr lang="en-US" sz="2800" b="0" u="none" dirty="0" err="1">
                <a:latin typeface="Montserrat" pitchFamily="2" charset="77"/>
              </a:rPr>
              <a:t>consequat</a:t>
            </a:r>
            <a:r>
              <a:rPr lang="en-US" sz="2800" b="0" u="none" dirty="0">
                <a:latin typeface="Montserrat" pitchFamily="2" charset="77"/>
              </a:rPr>
              <a:t>. </a:t>
            </a:r>
          </a:p>
        </p:txBody>
      </p:sp>
      <p:sp>
        <p:nvSpPr>
          <p:cNvPr id="16" name="Content Placeholder 14">
            <a:extLst>
              <a:ext uri="{FF2B5EF4-FFF2-40B4-BE49-F238E27FC236}">
                <a16:creationId xmlns:a16="http://schemas.microsoft.com/office/drawing/2014/main" id="{F95E21C9-2F9E-2AFA-5455-AF6A103FC1B1}"/>
              </a:ext>
            </a:extLst>
          </p:cNvPr>
          <p:cNvSpPr txBox="1">
            <a:spLocks/>
          </p:cNvSpPr>
          <p:nvPr/>
        </p:nvSpPr>
        <p:spPr>
          <a:xfrm>
            <a:off x="637378" y="5748839"/>
            <a:ext cx="17221200" cy="828000"/>
          </a:xfrm>
          <a:prstGeom prst="rect">
            <a:avLst/>
          </a:prstGeom>
          <a:ln w="38100">
            <a:noFill/>
          </a:ln>
        </p:spPr>
        <p:txBody>
          <a:bodyPr vert="horz" lIns="180000" tIns="180000" rIns="180000" bIns="180000" rtlCol="0">
            <a:normAutofit/>
          </a:bodyPr>
          <a:lstStyle>
            <a:lvl1pPr marL="0" indent="0" algn="l" defTabSz="3024012" rtl="0" eaLnBrk="1" latinLnBrk="0" hangingPunct="1">
              <a:lnSpc>
                <a:spcPct val="90000"/>
              </a:lnSpc>
              <a:spcBef>
                <a:spcPts val="3307"/>
              </a:spcBef>
              <a:buFont typeface="Arial" panose="020B0604020202020204" pitchFamily="34" charset="0"/>
              <a:buNone/>
              <a:defRPr sz="4400" b="1" u="sng" kern="1200">
                <a:solidFill>
                  <a:schemeClr val="tx1"/>
                </a:solidFill>
                <a:latin typeface="+mj-lt"/>
                <a:ea typeface="+mn-ea"/>
                <a:cs typeface="Times New Roman" panose="02020603050405020304" pitchFamily="18" charset="0"/>
              </a:defRPr>
            </a:lvl1pPr>
            <a:lvl2pPr marL="1512006" indent="0" algn="l" defTabSz="3024012" rtl="0" eaLnBrk="1" latinLnBrk="0" hangingPunct="1">
              <a:lnSpc>
                <a:spcPct val="90000"/>
              </a:lnSpc>
              <a:spcBef>
                <a:spcPts val="1654"/>
              </a:spcBef>
              <a:buFont typeface="Arial" panose="020B0604020202020204" pitchFamily="34" charset="0"/>
              <a:buNone/>
              <a:defRPr sz="3200" kern="1200">
                <a:solidFill>
                  <a:schemeClr val="tx1"/>
                </a:solidFill>
                <a:latin typeface="+mn-lt"/>
                <a:ea typeface="+mn-ea"/>
                <a:cs typeface="Times New Roman" panose="02020603050405020304" pitchFamily="18" charset="0"/>
              </a:defRPr>
            </a:lvl2pPr>
            <a:lvl3pPr marL="3024012" indent="0" algn="l" defTabSz="3024012" rtl="0" eaLnBrk="1" latinLnBrk="0" hangingPunct="1">
              <a:lnSpc>
                <a:spcPct val="90000"/>
              </a:lnSpc>
              <a:spcBef>
                <a:spcPts val="1654"/>
              </a:spcBef>
              <a:buFont typeface="Arial" panose="020B0604020202020204" pitchFamily="34" charset="0"/>
              <a:buNone/>
              <a:defRPr sz="3200" kern="1200">
                <a:solidFill>
                  <a:schemeClr val="tx1"/>
                </a:solidFill>
                <a:latin typeface="+mn-lt"/>
                <a:ea typeface="+mn-ea"/>
                <a:cs typeface="Times New Roman" panose="02020603050405020304" pitchFamily="18" charset="0"/>
              </a:defRPr>
            </a:lvl3pPr>
            <a:lvl4pPr marL="5292021" indent="-756003" algn="l" defTabSz="3024012" rtl="0" eaLnBrk="1" latinLnBrk="0" hangingPunct="1">
              <a:lnSpc>
                <a:spcPct val="90000"/>
              </a:lnSpc>
              <a:spcBef>
                <a:spcPts val="1654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Times New Roman" panose="02020603050405020304" pitchFamily="18" charset="0"/>
              </a:defRPr>
            </a:lvl4pPr>
            <a:lvl5pPr marL="6804028" indent="-756003" algn="l" defTabSz="3024012" rtl="0" eaLnBrk="1" latinLnBrk="0" hangingPunct="1">
              <a:lnSpc>
                <a:spcPct val="90000"/>
              </a:lnSpc>
              <a:spcBef>
                <a:spcPts val="1654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Times New Roman" panose="02020603050405020304" pitchFamily="18" charset="0"/>
              </a:defRPr>
            </a:lvl5pPr>
            <a:lvl6pPr marL="8316034" indent="-756003" algn="l" defTabSz="3024012" rtl="0" eaLnBrk="1" latinLnBrk="0" hangingPunct="1">
              <a:lnSpc>
                <a:spcPct val="90000"/>
              </a:lnSpc>
              <a:spcBef>
                <a:spcPts val="1654"/>
              </a:spcBef>
              <a:buFont typeface="Arial" panose="020B0604020202020204" pitchFamily="34" charset="0"/>
              <a:buChar char="•"/>
              <a:defRPr sz="59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28040" indent="-756003" algn="l" defTabSz="3024012" rtl="0" eaLnBrk="1" latinLnBrk="0" hangingPunct="1">
              <a:lnSpc>
                <a:spcPct val="90000"/>
              </a:lnSpc>
              <a:spcBef>
                <a:spcPts val="1654"/>
              </a:spcBef>
              <a:buFont typeface="Arial" panose="020B0604020202020204" pitchFamily="34" charset="0"/>
              <a:buChar char="•"/>
              <a:defRPr sz="59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340046" indent="-756003" algn="l" defTabSz="3024012" rtl="0" eaLnBrk="1" latinLnBrk="0" hangingPunct="1">
              <a:lnSpc>
                <a:spcPct val="90000"/>
              </a:lnSpc>
              <a:spcBef>
                <a:spcPts val="1654"/>
              </a:spcBef>
              <a:buFont typeface="Arial" panose="020B0604020202020204" pitchFamily="34" charset="0"/>
              <a:buChar char="•"/>
              <a:defRPr sz="59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852052" indent="-756003" algn="l" defTabSz="3024012" rtl="0" eaLnBrk="1" latinLnBrk="0" hangingPunct="1">
              <a:lnSpc>
                <a:spcPct val="90000"/>
              </a:lnSpc>
              <a:spcBef>
                <a:spcPts val="1654"/>
              </a:spcBef>
              <a:buFont typeface="Arial" panose="020B0604020202020204" pitchFamily="34" charset="0"/>
              <a:buChar char="•"/>
              <a:defRPr sz="59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2800" b="0" u="none" dirty="0">
                <a:latin typeface="Montserrat" pitchFamily="2" charset="77"/>
              </a:rPr>
              <a:t>N. </a:t>
            </a:r>
            <a:r>
              <a:rPr lang="it-IT" sz="2800" b="0" u="none" dirty="0" err="1">
                <a:latin typeface="Montserrat" pitchFamily="2" charset="77"/>
              </a:rPr>
              <a:t>Surname</a:t>
            </a:r>
            <a:r>
              <a:rPr lang="it-IT" sz="2800" b="0" u="none" dirty="0">
                <a:latin typeface="Montserrat" pitchFamily="2" charset="77"/>
              </a:rPr>
              <a:t>; N. </a:t>
            </a:r>
            <a:r>
              <a:rPr lang="it-IT" sz="2800" b="0" u="none" dirty="0" err="1">
                <a:latin typeface="Montserrat" pitchFamily="2" charset="77"/>
              </a:rPr>
              <a:t>Surname</a:t>
            </a:r>
            <a:r>
              <a:rPr lang="it-IT" sz="2800" b="0" u="none" dirty="0">
                <a:latin typeface="Montserrat" pitchFamily="2" charset="77"/>
              </a:rPr>
              <a:t>; N. </a:t>
            </a:r>
            <a:r>
              <a:rPr lang="it-IT" sz="2800" b="0" u="none" dirty="0" err="1">
                <a:latin typeface="Montserrat" pitchFamily="2" charset="77"/>
              </a:rPr>
              <a:t>Surname</a:t>
            </a:r>
            <a:r>
              <a:rPr lang="it-IT" sz="2800" b="0" u="none" dirty="0">
                <a:latin typeface="Montserrat" pitchFamily="2" charset="77"/>
              </a:rPr>
              <a:t>; N. </a:t>
            </a:r>
            <a:r>
              <a:rPr lang="it-IT" sz="2800" b="0" u="none" dirty="0" err="1">
                <a:latin typeface="Montserrat" pitchFamily="2" charset="77"/>
              </a:rPr>
              <a:t>Surname</a:t>
            </a:r>
            <a:r>
              <a:rPr lang="it-IT" sz="2800" b="0" u="none" dirty="0">
                <a:latin typeface="Montserrat" pitchFamily="2" charset="77"/>
              </a:rPr>
              <a:t>*</a:t>
            </a:r>
            <a:endParaRPr lang="en-GB" sz="2800" b="0" u="none" dirty="0">
              <a:latin typeface="Montserrat" pitchFamily="2" charset="77"/>
            </a:endParaRPr>
          </a:p>
        </p:txBody>
      </p:sp>
      <p:sp>
        <p:nvSpPr>
          <p:cNvPr id="22" name="Content Placeholder 14">
            <a:extLst>
              <a:ext uri="{FF2B5EF4-FFF2-40B4-BE49-F238E27FC236}">
                <a16:creationId xmlns:a16="http://schemas.microsoft.com/office/drawing/2014/main" id="{D3FA974A-C411-BCE3-54CC-371AA301380E}"/>
              </a:ext>
            </a:extLst>
          </p:cNvPr>
          <p:cNvSpPr txBox="1">
            <a:spLocks/>
          </p:cNvSpPr>
          <p:nvPr/>
        </p:nvSpPr>
        <p:spPr>
          <a:xfrm>
            <a:off x="637378" y="40327821"/>
            <a:ext cx="11196034" cy="1800000"/>
          </a:xfrm>
          <a:prstGeom prst="rect">
            <a:avLst/>
          </a:prstGeom>
          <a:ln w="38100">
            <a:noFill/>
          </a:ln>
        </p:spPr>
        <p:txBody>
          <a:bodyPr vert="horz" lIns="180000" tIns="180000" rIns="180000" bIns="180000" rtlCol="0">
            <a:noAutofit/>
          </a:bodyPr>
          <a:lstStyle>
            <a:lvl1pPr marL="0" indent="0" algn="l" defTabSz="3024012" rtl="0" eaLnBrk="1" latinLnBrk="0" hangingPunct="1">
              <a:lnSpc>
                <a:spcPct val="90000"/>
              </a:lnSpc>
              <a:spcBef>
                <a:spcPts val="3307"/>
              </a:spcBef>
              <a:buFont typeface="Arial" panose="020B0604020202020204" pitchFamily="34" charset="0"/>
              <a:buNone/>
              <a:defRPr sz="4400" b="1" u="sng" kern="1200">
                <a:solidFill>
                  <a:schemeClr val="tx1"/>
                </a:solidFill>
                <a:latin typeface="+mj-lt"/>
                <a:ea typeface="+mn-ea"/>
                <a:cs typeface="Times New Roman" panose="02020603050405020304" pitchFamily="18" charset="0"/>
              </a:defRPr>
            </a:lvl1pPr>
            <a:lvl2pPr marL="1512006" indent="0" algn="l" defTabSz="3024012" rtl="0" eaLnBrk="1" latinLnBrk="0" hangingPunct="1">
              <a:lnSpc>
                <a:spcPct val="90000"/>
              </a:lnSpc>
              <a:spcBef>
                <a:spcPts val="1654"/>
              </a:spcBef>
              <a:buFont typeface="Arial" panose="020B0604020202020204" pitchFamily="34" charset="0"/>
              <a:buNone/>
              <a:defRPr sz="3200" kern="1200">
                <a:solidFill>
                  <a:schemeClr val="tx1"/>
                </a:solidFill>
                <a:latin typeface="+mn-lt"/>
                <a:ea typeface="+mn-ea"/>
                <a:cs typeface="Times New Roman" panose="02020603050405020304" pitchFamily="18" charset="0"/>
              </a:defRPr>
            </a:lvl2pPr>
            <a:lvl3pPr marL="3024012" indent="0" algn="l" defTabSz="3024012" rtl="0" eaLnBrk="1" latinLnBrk="0" hangingPunct="1">
              <a:lnSpc>
                <a:spcPct val="90000"/>
              </a:lnSpc>
              <a:spcBef>
                <a:spcPts val="1654"/>
              </a:spcBef>
              <a:buFont typeface="Arial" panose="020B0604020202020204" pitchFamily="34" charset="0"/>
              <a:buNone/>
              <a:defRPr sz="3200" kern="1200">
                <a:solidFill>
                  <a:schemeClr val="tx1"/>
                </a:solidFill>
                <a:latin typeface="+mn-lt"/>
                <a:ea typeface="+mn-ea"/>
                <a:cs typeface="Times New Roman" panose="02020603050405020304" pitchFamily="18" charset="0"/>
              </a:defRPr>
            </a:lvl3pPr>
            <a:lvl4pPr marL="5292021" indent="-756003" algn="l" defTabSz="3024012" rtl="0" eaLnBrk="1" latinLnBrk="0" hangingPunct="1">
              <a:lnSpc>
                <a:spcPct val="90000"/>
              </a:lnSpc>
              <a:spcBef>
                <a:spcPts val="1654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Times New Roman" panose="02020603050405020304" pitchFamily="18" charset="0"/>
              </a:defRPr>
            </a:lvl4pPr>
            <a:lvl5pPr marL="6804028" indent="-756003" algn="l" defTabSz="3024012" rtl="0" eaLnBrk="1" latinLnBrk="0" hangingPunct="1">
              <a:lnSpc>
                <a:spcPct val="90000"/>
              </a:lnSpc>
              <a:spcBef>
                <a:spcPts val="1654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Times New Roman" panose="02020603050405020304" pitchFamily="18" charset="0"/>
              </a:defRPr>
            </a:lvl5pPr>
            <a:lvl6pPr marL="8316034" indent="-756003" algn="l" defTabSz="3024012" rtl="0" eaLnBrk="1" latinLnBrk="0" hangingPunct="1">
              <a:lnSpc>
                <a:spcPct val="90000"/>
              </a:lnSpc>
              <a:spcBef>
                <a:spcPts val="1654"/>
              </a:spcBef>
              <a:buFont typeface="Arial" panose="020B0604020202020204" pitchFamily="34" charset="0"/>
              <a:buChar char="•"/>
              <a:defRPr sz="59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28040" indent="-756003" algn="l" defTabSz="3024012" rtl="0" eaLnBrk="1" latinLnBrk="0" hangingPunct="1">
              <a:lnSpc>
                <a:spcPct val="90000"/>
              </a:lnSpc>
              <a:spcBef>
                <a:spcPts val="1654"/>
              </a:spcBef>
              <a:buFont typeface="Arial" panose="020B0604020202020204" pitchFamily="34" charset="0"/>
              <a:buChar char="•"/>
              <a:defRPr sz="59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340046" indent="-756003" algn="l" defTabSz="3024012" rtl="0" eaLnBrk="1" latinLnBrk="0" hangingPunct="1">
              <a:lnSpc>
                <a:spcPct val="90000"/>
              </a:lnSpc>
              <a:spcBef>
                <a:spcPts val="1654"/>
              </a:spcBef>
              <a:buFont typeface="Arial" panose="020B0604020202020204" pitchFamily="34" charset="0"/>
              <a:buChar char="•"/>
              <a:defRPr sz="59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852052" indent="-756003" algn="l" defTabSz="3024012" rtl="0" eaLnBrk="1" latinLnBrk="0" hangingPunct="1">
              <a:lnSpc>
                <a:spcPct val="90000"/>
              </a:lnSpc>
              <a:spcBef>
                <a:spcPts val="1654"/>
              </a:spcBef>
              <a:buFont typeface="Arial" panose="020B0604020202020204" pitchFamily="34" charset="0"/>
              <a:buChar char="•"/>
              <a:defRPr sz="59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b="0" u="none" dirty="0">
                <a:latin typeface="+mn-lt"/>
              </a:rPr>
              <a:t>* note</a:t>
            </a:r>
          </a:p>
        </p:txBody>
      </p:sp>
      <p:sp>
        <p:nvSpPr>
          <p:cNvPr id="5" name="Titolo 4">
            <a:extLst>
              <a:ext uri="{FF2B5EF4-FFF2-40B4-BE49-F238E27FC236}">
                <a16:creationId xmlns:a16="http://schemas.microsoft.com/office/drawing/2014/main" id="{B90A07B1-78EB-FCB1-E979-C4CBE3161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7379" y="3179383"/>
            <a:ext cx="28965527" cy="2093500"/>
          </a:xfrm>
          <a:solidFill>
            <a:srgbClr val="163456"/>
          </a:solidFill>
          <a:ln w="38100">
            <a:solidFill>
              <a:schemeClr val="tx1"/>
            </a:solidFill>
          </a:ln>
        </p:spPr>
        <p:txBody>
          <a:bodyPr/>
          <a:lstStyle/>
          <a:p>
            <a:r>
              <a:rPr lang="it-IT" dirty="0">
                <a:solidFill>
                  <a:schemeClr val="bg1"/>
                </a:solidFill>
              </a:rPr>
              <a:t>Title</a:t>
            </a:r>
          </a:p>
        </p:txBody>
      </p:sp>
      <p:sp>
        <p:nvSpPr>
          <p:cNvPr id="8" name="Content Placeholder 14">
            <a:extLst>
              <a:ext uri="{FF2B5EF4-FFF2-40B4-BE49-F238E27FC236}">
                <a16:creationId xmlns:a16="http://schemas.microsoft.com/office/drawing/2014/main" id="{7785F453-E6AE-4030-0EB9-E299F8980AA5}"/>
              </a:ext>
            </a:extLst>
          </p:cNvPr>
          <p:cNvSpPr txBox="1">
            <a:spLocks/>
          </p:cNvSpPr>
          <p:nvPr/>
        </p:nvSpPr>
        <p:spPr>
          <a:xfrm>
            <a:off x="637376" y="13962460"/>
            <a:ext cx="28965527" cy="6660000"/>
          </a:xfrm>
          <a:prstGeom prst="rect">
            <a:avLst/>
          </a:prstGeom>
          <a:solidFill>
            <a:schemeClr val="bg1">
              <a:alpha val="75000"/>
            </a:schemeClr>
          </a:solidFill>
          <a:ln w="38100">
            <a:solidFill>
              <a:schemeClr val="tx1"/>
            </a:solidFill>
          </a:ln>
        </p:spPr>
        <p:txBody>
          <a:bodyPr lIns="540000" tIns="540000" rIns="540000" bIns="540000" numCol="2"/>
          <a:lstStyle>
            <a:lvl1pPr marL="0" indent="0" algn="l" defTabSz="3024012" rtl="0" eaLnBrk="1" latinLnBrk="0" hangingPunct="1">
              <a:lnSpc>
                <a:spcPct val="90000"/>
              </a:lnSpc>
              <a:spcBef>
                <a:spcPts val="3307"/>
              </a:spcBef>
              <a:buFont typeface="Arial" panose="020B0604020202020204" pitchFamily="34" charset="0"/>
              <a:buNone/>
              <a:defRPr sz="3600" b="1" i="0" u="sng" kern="1200">
                <a:solidFill>
                  <a:schemeClr val="tx1"/>
                </a:solidFill>
                <a:latin typeface="Montserrat" pitchFamily="2" charset="77"/>
                <a:ea typeface="+mn-ea"/>
                <a:cs typeface="Times New Roman" panose="02020603050405020304" pitchFamily="18" charset="0"/>
              </a:defRPr>
            </a:lvl1pPr>
            <a:lvl2pPr marL="1512006" indent="0" algn="l" defTabSz="3024012" rtl="0" eaLnBrk="1" latinLnBrk="0" hangingPunct="1">
              <a:lnSpc>
                <a:spcPct val="90000"/>
              </a:lnSpc>
              <a:spcBef>
                <a:spcPts val="1654"/>
              </a:spcBef>
              <a:buFont typeface="Arial" panose="020B0604020202020204" pitchFamily="34" charset="0"/>
              <a:buNone/>
              <a:defRPr sz="3200" kern="1200">
                <a:solidFill>
                  <a:schemeClr val="tx1"/>
                </a:solidFill>
                <a:latin typeface="+mn-lt"/>
                <a:ea typeface="+mn-ea"/>
                <a:cs typeface="Times New Roman" panose="02020603050405020304" pitchFamily="18" charset="0"/>
              </a:defRPr>
            </a:lvl2pPr>
            <a:lvl3pPr marL="3024012" indent="0" algn="l" defTabSz="3024012" rtl="0" eaLnBrk="1" latinLnBrk="0" hangingPunct="1">
              <a:lnSpc>
                <a:spcPct val="90000"/>
              </a:lnSpc>
              <a:spcBef>
                <a:spcPts val="1654"/>
              </a:spcBef>
              <a:buFont typeface="Arial" panose="020B0604020202020204" pitchFamily="34" charset="0"/>
              <a:buNone/>
              <a:defRPr sz="3200" kern="1200">
                <a:solidFill>
                  <a:schemeClr val="tx1"/>
                </a:solidFill>
                <a:latin typeface="+mn-lt"/>
                <a:ea typeface="+mn-ea"/>
                <a:cs typeface="Times New Roman" panose="02020603050405020304" pitchFamily="18" charset="0"/>
              </a:defRPr>
            </a:lvl3pPr>
            <a:lvl4pPr marL="5292021" indent="-756003" algn="l" defTabSz="3024012" rtl="0" eaLnBrk="1" latinLnBrk="0" hangingPunct="1">
              <a:lnSpc>
                <a:spcPct val="90000"/>
              </a:lnSpc>
              <a:spcBef>
                <a:spcPts val="1654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Times New Roman" panose="02020603050405020304" pitchFamily="18" charset="0"/>
              </a:defRPr>
            </a:lvl4pPr>
            <a:lvl5pPr marL="6804028" indent="-756003" algn="l" defTabSz="3024012" rtl="0" eaLnBrk="1" latinLnBrk="0" hangingPunct="1">
              <a:lnSpc>
                <a:spcPct val="90000"/>
              </a:lnSpc>
              <a:spcBef>
                <a:spcPts val="1654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Times New Roman" panose="02020603050405020304" pitchFamily="18" charset="0"/>
              </a:defRPr>
            </a:lvl5pPr>
            <a:lvl6pPr marL="8316034" indent="-756003" algn="l" defTabSz="3024012" rtl="0" eaLnBrk="1" latinLnBrk="0" hangingPunct="1">
              <a:lnSpc>
                <a:spcPct val="90000"/>
              </a:lnSpc>
              <a:spcBef>
                <a:spcPts val="1654"/>
              </a:spcBef>
              <a:buFont typeface="Arial" panose="020B0604020202020204" pitchFamily="34" charset="0"/>
              <a:buChar char="•"/>
              <a:defRPr sz="59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28040" indent="-756003" algn="l" defTabSz="3024012" rtl="0" eaLnBrk="1" latinLnBrk="0" hangingPunct="1">
              <a:lnSpc>
                <a:spcPct val="90000"/>
              </a:lnSpc>
              <a:spcBef>
                <a:spcPts val="1654"/>
              </a:spcBef>
              <a:buFont typeface="Arial" panose="020B0604020202020204" pitchFamily="34" charset="0"/>
              <a:buChar char="•"/>
              <a:defRPr sz="59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340046" indent="-756003" algn="l" defTabSz="3024012" rtl="0" eaLnBrk="1" latinLnBrk="0" hangingPunct="1">
              <a:lnSpc>
                <a:spcPct val="90000"/>
              </a:lnSpc>
              <a:spcBef>
                <a:spcPts val="1654"/>
              </a:spcBef>
              <a:buFont typeface="Arial" panose="020B0604020202020204" pitchFamily="34" charset="0"/>
              <a:buChar char="•"/>
              <a:defRPr sz="59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852052" indent="-756003" algn="l" defTabSz="3024012" rtl="0" eaLnBrk="1" latinLnBrk="0" hangingPunct="1">
              <a:lnSpc>
                <a:spcPct val="90000"/>
              </a:lnSpc>
              <a:spcBef>
                <a:spcPts val="1654"/>
              </a:spcBef>
              <a:buFont typeface="Arial" panose="020B0604020202020204" pitchFamily="34" charset="0"/>
              <a:buChar char="•"/>
              <a:defRPr sz="59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2400"/>
              </a:spcBef>
            </a:pPr>
            <a:r>
              <a:rPr lang="en-GB" dirty="0">
                <a:solidFill>
                  <a:srgbClr val="163456"/>
                </a:solidFill>
              </a:rPr>
              <a:t>Methodology</a:t>
            </a:r>
          </a:p>
          <a:p>
            <a:pPr marL="457200" indent="-457200">
              <a:lnSpc>
                <a:spcPct val="100000"/>
              </a:lnSpc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en-US" sz="2800" b="0" u="none" dirty="0"/>
              <a:t>Lorem ipsum dolor sit </a:t>
            </a:r>
            <a:r>
              <a:rPr lang="en-US" sz="2800" b="0" u="none" dirty="0" err="1"/>
              <a:t>amet</a:t>
            </a:r>
            <a:r>
              <a:rPr lang="en-US" sz="2800" b="0" u="none" dirty="0"/>
              <a:t>, </a:t>
            </a:r>
            <a:r>
              <a:rPr lang="en-US" sz="2800" b="0" u="none" dirty="0" err="1"/>
              <a:t>consectetur</a:t>
            </a:r>
            <a:r>
              <a:rPr lang="en-US" sz="2800" b="0" u="none" dirty="0"/>
              <a:t> </a:t>
            </a:r>
            <a:r>
              <a:rPr lang="en-US" sz="2800" b="0" u="none" dirty="0" err="1"/>
              <a:t>adipiscing</a:t>
            </a:r>
            <a:r>
              <a:rPr lang="en-US" sz="2800" b="0" u="none" dirty="0"/>
              <a:t> </a:t>
            </a:r>
            <a:r>
              <a:rPr lang="en-US" sz="2800" b="0" u="none" dirty="0" err="1"/>
              <a:t>elit</a:t>
            </a:r>
            <a:r>
              <a:rPr lang="en-US" sz="2800" b="0" u="none" dirty="0"/>
              <a:t>, sed do </a:t>
            </a:r>
            <a:r>
              <a:rPr lang="en-US" sz="2800" b="0" u="none" dirty="0" err="1"/>
              <a:t>eiusmod</a:t>
            </a:r>
            <a:r>
              <a:rPr lang="en-US" sz="2800" b="0" u="none" dirty="0"/>
              <a:t> </a:t>
            </a:r>
            <a:r>
              <a:rPr lang="en-US" sz="2800" b="0" u="none" dirty="0" err="1"/>
              <a:t>tempor</a:t>
            </a:r>
            <a:r>
              <a:rPr lang="en-US" sz="2800" b="0" u="none" dirty="0"/>
              <a:t> </a:t>
            </a:r>
            <a:r>
              <a:rPr lang="en-US" sz="2800" b="0" u="none" dirty="0" err="1"/>
              <a:t>incididunt</a:t>
            </a:r>
            <a:r>
              <a:rPr lang="en-US" sz="2800" b="0" u="none" dirty="0"/>
              <a:t> </a:t>
            </a:r>
            <a:r>
              <a:rPr lang="en-US" sz="2800" b="0" u="none" dirty="0" err="1"/>
              <a:t>ut</a:t>
            </a:r>
            <a:r>
              <a:rPr lang="en-US" sz="2800" b="0" u="none" dirty="0"/>
              <a:t> labore et dolore magna </a:t>
            </a:r>
            <a:r>
              <a:rPr lang="en-US" sz="2800" b="0" u="none" dirty="0" err="1"/>
              <a:t>aliqua</a:t>
            </a:r>
            <a:r>
              <a:rPr lang="en-US" sz="2800" b="0" u="none" dirty="0"/>
              <a:t>. Ut </a:t>
            </a:r>
            <a:r>
              <a:rPr lang="en-US" sz="2800" b="0" u="none" dirty="0" err="1"/>
              <a:t>enim</a:t>
            </a:r>
            <a:r>
              <a:rPr lang="en-US" sz="2800" b="0" u="none" dirty="0"/>
              <a:t> ad minim </a:t>
            </a:r>
            <a:r>
              <a:rPr lang="en-US" sz="2800" b="0" u="none" dirty="0" err="1"/>
              <a:t>veniam</a:t>
            </a:r>
            <a:r>
              <a:rPr lang="en-US" sz="2800" b="0" u="none" dirty="0"/>
              <a:t>, </a:t>
            </a:r>
            <a:r>
              <a:rPr lang="en-US" sz="2800" b="0" u="none" dirty="0" err="1"/>
              <a:t>quis</a:t>
            </a:r>
            <a:r>
              <a:rPr lang="en-US" sz="2800" b="0" u="none" dirty="0"/>
              <a:t> </a:t>
            </a:r>
            <a:r>
              <a:rPr lang="en-US" sz="2800" b="0" u="none" dirty="0" err="1"/>
              <a:t>nostrud</a:t>
            </a:r>
            <a:r>
              <a:rPr lang="en-US" sz="2800" b="0" u="none" dirty="0"/>
              <a:t> exercitation </a:t>
            </a:r>
            <a:r>
              <a:rPr lang="en-US" sz="2800" b="0" u="none" dirty="0" err="1"/>
              <a:t>ullamco</a:t>
            </a:r>
            <a:r>
              <a:rPr lang="en-US" sz="2800" b="0" u="none" dirty="0"/>
              <a:t> </a:t>
            </a:r>
            <a:r>
              <a:rPr lang="en-US" sz="2800" b="0" u="none" dirty="0" err="1"/>
              <a:t>laboris</a:t>
            </a:r>
            <a:r>
              <a:rPr lang="en-US" sz="2800" b="0" u="none" dirty="0"/>
              <a:t> nisi </a:t>
            </a:r>
            <a:r>
              <a:rPr lang="en-US" sz="2800" b="0" u="none" dirty="0" err="1"/>
              <a:t>ut</a:t>
            </a:r>
            <a:r>
              <a:rPr lang="en-US" sz="2800" b="0" u="none" dirty="0"/>
              <a:t> </a:t>
            </a:r>
            <a:r>
              <a:rPr lang="en-US" sz="2800" b="0" u="none" dirty="0" err="1"/>
              <a:t>aliquip</a:t>
            </a:r>
            <a:r>
              <a:rPr lang="en-US" sz="2800" b="0" u="none" dirty="0"/>
              <a:t> ex </a:t>
            </a:r>
            <a:r>
              <a:rPr lang="en-US" sz="2800" b="0" u="none" dirty="0" err="1"/>
              <a:t>ea</a:t>
            </a:r>
            <a:r>
              <a:rPr lang="en-US" sz="2800" b="0" u="none" dirty="0"/>
              <a:t> </a:t>
            </a:r>
            <a:r>
              <a:rPr lang="en-US" sz="2800" b="0" u="none" dirty="0" err="1"/>
              <a:t>commodo</a:t>
            </a:r>
            <a:r>
              <a:rPr lang="en-US" sz="2800" b="0" u="none" dirty="0"/>
              <a:t> </a:t>
            </a:r>
            <a:r>
              <a:rPr lang="en-US" sz="2800" b="0" u="none" dirty="0" err="1"/>
              <a:t>consequat</a:t>
            </a:r>
            <a:r>
              <a:rPr lang="en-US" sz="2800" b="0" u="none" dirty="0"/>
              <a:t>. </a:t>
            </a:r>
          </a:p>
          <a:p>
            <a:pPr marL="457200" indent="-457200">
              <a:lnSpc>
                <a:spcPct val="100000"/>
              </a:lnSpc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en-US" sz="2800" b="0" u="none" dirty="0"/>
              <a:t>Lorem ipsum dolor sit </a:t>
            </a:r>
            <a:r>
              <a:rPr lang="en-US" sz="2800" b="0" u="none" dirty="0" err="1"/>
              <a:t>amet</a:t>
            </a:r>
            <a:r>
              <a:rPr lang="en-US" sz="2800" b="0" u="none" dirty="0"/>
              <a:t>, </a:t>
            </a:r>
            <a:r>
              <a:rPr lang="en-US" sz="2800" b="0" u="none" dirty="0" err="1"/>
              <a:t>consectetur</a:t>
            </a:r>
            <a:r>
              <a:rPr lang="en-US" sz="2800" b="0" u="none" dirty="0"/>
              <a:t> </a:t>
            </a:r>
            <a:r>
              <a:rPr lang="en-US" sz="2800" b="0" u="none" dirty="0" err="1"/>
              <a:t>adipiscing</a:t>
            </a:r>
            <a:r>
              <a:rPr lang="en-US" sz="2800" b="0" u="none" dirty="0"/>
              <a:t> </a:t>
            </a:r>
            <a:r>
              <a:rPr lang="en-US" sz="2800" b="0" u="none" dirty="0" err="1"/>
              <a:t>elit</a:t>
            </a:r>
            <a:r>
              <a:rPr lang="en-US" sz="2800" b="0" u="none" dirty="0"/>
              <a:t>, sed do </a:t>
            </a:r>
            <a:r>
              <a:rPr lang="en-US" sz="2800" b="0" u="none" dirty="0" err="1"/>
              <a:t>eiusmod</a:t>
            </a:r>
            <a:r>
              <a:rPr lang="en-US" sz="2800" b="0" u="none" dirty="0"/>
              <a:t> </a:t>
            </a:r>
            <a:r>
              <a:rPr lang="en-US" sz="2800" b="0" u="none" dirty="0" err="1"/>
              <a:t>tempor</a:t>
            </a:r>
            <a:r>
              <a:rPr lang="en-US" sz="2800" b="0" u="none" dirty="0"/>
              <a:t> </a:t>
            </a:r>
            <a:r>
              <a:rPr lang="en-US" sz="2800" b="0" u="none" dirty="0" err="1"/>
              <a:t>incididunt</a:t>
            </a:r>
            <a:r>
              <a:rPr lang="en-US" sz="2800" b="0" u="none" dirty="0"/>
              <a:t> </a:t>
            </a:r>
            <a:r>
              <a:rPr lang="en-US" sz="2800" b="0" u="none" dirty="0" err="1"/>
              <a:t>ut</a:t>
            </a:r>
            <a:r>
              <a:rPr lang="en-US" sz="2800" b="0" u="none" dirty="0"/>
              <a:t> labore et dolore magna </a:t>
            </a:r>
            <a:r>
              <a:rPr lang="en-US" sz="2800" b="0" u="none" dirty="0" err="1"/>
              <a:t>aliqua</a:t>
            </a:r>
            <a:r>
              <a:rPr lang="en-US" sz="2800" b="0" u="none" dirty="0"/>
              <a:t>. Ut </a:t>
            </a:r>
            <a:r>
              <a:rPr lang="en-US" sz="2800" b="0" u="none" dirty="0" err="1"/>
              <a:t>enim</a:t>
            </a:r>
            <a:r>
              <a:rPr lang="en-US" sz="2800" b="0" u="none" dirty="0"/>
              <a:t> ad minim </a:t>
            </a:r>
            <a:r>
              <a:rPr lang="en-US" sz="2800" b="0" u="none" dirty="0" err="1"/>
              <a:t>veniam</a:t>
            </a:r>
            <a:r>
              <a:rPr lang="en-US" sz="2800" b="0" u="none" dirty="0"/>
              <a:t>, </a:t>
            </a:r>
            <a:r>
              <a:rPr lang="en-US" sz="2800" b="0" u="none" dirty="0" err="1"/>
              <a:t>quis</a:t>
            </a:r>
            <a:r>
              <a:rPr lang="en-US" sz="2800" b="0" u="none" dirty="0"/>
              <a:t> </a:t>
            </a:r>
            <a:r>
              <a:rPr lang="en-US" sz="2800" b="0" u="none" dirty="0" err="1"/>
              <a:t>nostrud</a:t>
            </a:r>
            <a:r>
              <a:rPr lang="en-US" sz="2800" b="0" u="none" dirty="0"/>
              <a:t> exercitation </a:t>
            </a:r>
            <a:r>
              <a:rPr lang="en-US" sz="2800" b="0" u="none" dirty="0" err="1"/>
              <a:t>ullamco</a:t>
            </a:r>
            <a:r>
              <a:rPr lang="en-US" sz="2800" b="0" u="none" dirty="0"/>
              <a:t> </a:t>
            </a:r>
            <a:r>
              <a:rPr lang="en-US" sz="2800" b="0" u="none" dirty="0" err="1"/>
              <a:t>laboris</a:t>
            </a:r>
            <a:r>
              <a:rPr lang="en-US" sz="2800" b="0" u="none" dirty="0"/>
              <a:t> nisi </a:t>
            </a:r>
            <a:r>
              <a:rPr lang="en-US" sz="2800" b="0" u="none" dirty="0" err="1"/>
              <a:t>ut</a:t>
            </a:r>
            <a:r>
              <a:rPr lang="en-US" sz="2800" b="0" u="none" dirty="0"/>
              <a:t> </a:t>
            </a:r>
            <a:r>
              <a:rPr lang="en-US" sz="2800" b="0" u="none" dirty="0" err="1"/>
              <a:t>aliquip</a:t>
            </a:r>
            <a:r>
              <a:rPr lang="en-US" sz="2800" b="0" u="none" dirty="0"/>
              <a:t> ex </a:t>
            </a:r>
            <a:r>
              <a:rPr lang="en-US" sz="2800" b="0" u="none" dirty="0" err="1"/>
              <a:t>ea</a:t>
            </a:r>
            <a:r>
              <a:rPr lang="en-US" sz="2800" b="0" u="none" dirty="0"/>
              <a:t> </a:t>
            </a:r>
            <a:r>
              <a:rPr lang="en-US" sz="2800" b="0" u="none" dirty="0" err="1"/>
              <a:t>commodo</a:t>
            </a:r>
            <a:r>
              <a:rPr lang="en-US" sz="2800" b="0" u="none" dirty="0"/>
              <a:t> </a:t>
            </a:r>
            <a:r>
              <a:rPr lang="en-US" sz="2800" b="0" u="none" dirty="0" err="1"/>
              <a:t>consequat</a:t>
            </a:r>
            <a:r>
              <a:rPr lang="en-US" sz="2800" b="0" u="none" dirty="0"/>
              <a:t>. </a:t>
            </a:r>
          </a:p>
        </p:txBody>
      </p:sp>
      <p:sp>
        <p:nvSpPr>
          <p:cNvPr id="9" name="Content Placeholder 14">
            <a:extLst>
              <a:ext uri="{FF2B5EF4-FFF2-40B4-BE49-F238E27FC236}">
                <a16:creationId xmlns:a16="http://schemas.microsoft.com/office/drawing/2014/main" id="{6C36FD4F-4C0A-27FB-8B0E-8978B10A226A}"/>
              </a:ext>
            </a:extLst>
          </p:cNvPr>
          <p:cNvSpPr txBox="1">
            <a:spLocks/>
          </p:cNvSpPr>
          <p:nvPr/>
        </p:nvSpPr>
        <p:spPr>
          <a:xfrm>
            <a:off x="637376" y="20938397"/>
            <a:ext cx="28965527" cy="10713911"/>
          </a:xfrm>
          <a:prstGeom prst="rect">
            <a:avLst/>
          </a:prstGeom>
          <a:solidFill>
            <a:schemeClr val="bg1">
              <a:alpha val="75000"/>
            </a:schemeClr>
          </a:solidFill>
          <a:ln w="38100">
            <a:solidFill>
              <a:schemeClr val="tx1"/>
            </a:solidFill>
          </a:ln>
        </p:spPr>
        <p:txBody>
          <a:bodyPr lIns="540000" tIns="540000" rIns="540000" bIns="540000" numCol="2"/>
          <a:lstStyle>
            <a:lvl1pPr marL="0" indent="0" algn="l" defTabSz="3024012" rtl="0" eaLnBrk="1" latinLnBrk="0" hangingPunct="1">
              <a:lnSpc>
                <a:spcPct val="90000"/>
              </a:lnSpc>
              <a:spcBef>
                <a:spcPts val="3307"/>
              </a:spcBef>
              <a:buFont typeface="Arial" panose="020B0604020202020204" pitchFamily="34" charset="0"/>
              <a:buNone/>
              <a:defRPr sz="3600" b="1" i="0" u="sng" kern="1200">
                <a:solidFill>
                  <a:schemeClr val="tx1"/>
                </a:solidFill>
                <a:latin typeface="Montserrat" pitchFamily="2" charset="77"/>
                <a:ea typeface="+mn-ea"/>
                <a:cs typeface="Times New Roman" panose="02020603050405020304" pitchFamily="18" charset="0"/>
              </a:defRPr>
            </a:lvl1pPr>
            <a:lvl2pPr marL="1512006" indent="0" algn="l" defTabSz="3024012" rtl="0" eaLnBrk="1" latinLnBrk="0" hangingPunct="1">
              <a:lnSpc>
                <a:spcPct val="90000"/>
              </a:lnSpc>
              <a:spcBef>
                <a:spcPts val="1654"/>
              </a:spcBef>
              <a:buFont typeface="Arial" panose="020B0604020202020204" pitchFamily="34" charset="0"/>
              <a:buNone/>
              <a:defRPr sz="3200" kern="1200">
                <a:solidFill>
                  <a:schemeClr val="tx1"/>
                </a:solidFill>
                <a:latin typeface="+mn-lt"/>
                <a:ea typeface="+mn-ea"/>
                <a:cs typeface="Times New Roman" panose="02020603050405020304" pitchFamily="18" charset="0"/>
              </a:defRPr>
            </a:lvl2pPr>
            <a:lvl3pPr marL="3024012" indent="0" algn="l" defTabSz="3024012" rtl="0" eaLnBrk="1" latinLnBrk="0" hangingPunct="1">
              <a:lnSpc>
                <a:spcPct val="90000"/>
              </a:lnSpc>
              <a:spcBef>
                <a:spcPts val="1654"/>
              </a:spcBef>
              <a:buFont typeface="Arial" panose="020B0604020202020204" pitchFamily="34" charset="0"/>
              <a:buNone/>
              <a:defRPr sz="3200" kern="1200">
                <a:solidFill>
                  <a:schemeClr val="tx1"/>
                </a:solidFill>
                <a:latin typeface="+mn-lt"/>
                <a:ea typeface="+mn-ea"/>
                <a:cs typeface="Times New Roman" panose="02020603050405020304" pitchFamily="18" charset="0"/>
              </a:defRPr>
            </a:lvl3pPr>
            <a:lvl4pPr marL="5292021" indent="-756003" algn="l" defTabSz="3024012" rtl="0" eaLnBrk="1" latinLnBrk="0" hangingPunct="1">
              <a:lnSpc>
                <a:spcPct val="90000"/>
              </a:lnSpc>
              <a:spcBef>
                <a:spcPts val="1654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Times New Roman" panose="02020603050405020304" pitchFamily="18" charset="0"/>
              </a:defRPr>
            </a:lvl4pPr>
            <a:lvl5pPr marL="6804028" indent="-756003" algn="l" defTabSz="3024012" rtl="0" eaLnBrk="1" latinLnBrk="0" hangingPunct="1">
              <a:lnSpc>
                <a:spcPct val="90000"/>
              </a:lnSpc>
              <a:spcBef>
                <a:spcPts val="1654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Times New Roman" panose="02020603050405020304" pitchFamily="18" charset="0"/>
              </a:defRPr>
            </a:lvl5pPr>
            <a:lvl6pPr marL="8316034" indent="-756003" algn="l" defTabSz="3024012" rtl="0" eaLnBrk="1" latinLnBrk="0" hangingPunct="1">
              <a:lnSpc>
                <a:spcPct val="90000"/>
              </a:lnSpc>
              <a:spcBef>
                <a:spcPts val="1654"/>
              </a:spcBef>
              <a:buFont typeface="Arial" panose="020B0604020202020204" pitchFamily="34" charset="0"/>
              <a:buChar char="•"/>
              <a:defRPr sz="59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28040" indent="-756003" algn="l" defTabSz="3024012" rtl="0" eaLnBrk="1" latinLnBrk="0" hangingPunct="1">
              <a:lnSpc>
                <a:spcPct val="90000"/>
              </a:lnSpc>
              <a:spcBef>
                <a:spcPts val="1654"/>
              </a:spcBef>
              <a:buFont typeface="Arial" panose="020B0604020202020204" pitchFamily="34" charset="0"/>
              <a:buChar char="•"/>
              <a:defRPr sz="59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340046" indent="-756003" algn="l" defTabSz="3024012" rtl="0" eaLnBrk="1" latinLnBrk="0" hangingPunct="1">
              <a:lnSpc>
                <a:spcPct val="90000"/>
              </a:lnSpc>
              <a:spcBef>
                <a:spcPts val="1654"/>
              </a:spcBef>
              <a:buFont typeface="Arial" panose="020B0604020202020204" pitchFamily="34" charset="0"/>
              <a:buChar char="•"/>
              <a:defRPr sz="59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852052" indent="-756003" algn="l" defTabSz="3024012" rtl="0" eaLnBrk="1" latinLnBrk="0" hangingPunct="1">
              <a:lnSpc>
                <a:spcPct val="90000"/>
              </a:lnSpc>
              <a:spcBef>
                <a:spcPts val="1654"/>
              </a:spcBef>
              <a:buFont typeface="Arial" panose="020B0604020202020204" pitchFamily="34" charset="0"/>
              <a:buChar char="•"/>
              <a:defRPr sz="59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2400"/>
              </a:spcBef>
            </a:pPr>
            <a:r>
              <a:rPr lang="en-GB" dirty="0">
                <a:solidFill>
                  <a:srgbClr val="163456"/>
                </a:solidFill>
              </a:rPr>
              <a:t>Results and Discussion</a:t>
            </a:r>
          </a:p>
          <a:p>
            <a:pPr marL="457200" indent="-457200">
              <a:lnSpc>
                <a:spcPct val="100000"/>
              </a:lnSpc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en-US" sz="2800" b="0" u="none" dirty="0"/>
              <a:t>Lorem ipsum dolor sit </a:t>
            </a:r>
            <a:r>
              <a:rPr lang="en-US" sz="2800" b="0" u="none" dirty="0" err="1"/>
              <a:t>amet</a:t>
            </a:r>
            <a:r>
              <a:rPr lang="en-US" sz="2800" b="0" u="none" dirty="0"/>
              <a:t>, </a:t>
            </a:r>
            <a:r>
              <a:rPr lang="en-US" sz="2800" b="0" u="none" dirty="0" err="1"/>
              <a:t>consectetur</a:t>
            </a:r>
            <a:r>
              <a:rPr lang="en-US" sz="2800" b="0" u="none" dirty="0"/>
              <a:t> </a:t>
            </a:r>
            <a:r>
              <a:rPr lang="en-US" sz="2800" b="0" u="none" dirty="0" err="1"/>
              <a:t>adipiscing</a:t>
            </a:r>
            <a:r>
              <a:rPr lang="en-US" sz="2800" b="0" u="none" dirty="0"/>
              <a:t> </a:t>
            </a:r>
            <a:r>
              <a:rPr lang="en-US" sz="2800" b="0" u="none" dirty="0" err="1"/>
              <a:t>elit</a:t>
            </a:r>
            <a:r>
              <a:rPr lang="en-US" sz="2800" b="0" u="none" dirty="0"/>
              <a:t>, sed do </a:t>
            </a:r>
            <a:r>
              <a:rPr lang="en-US" sz="2800" b="0" u="none" dirty="0" err="1"/>
              <a:t>eiusmod</a:t>
            </a:r>
            <a:r>
              <a:rPr lang="en-US" sz="2800" b="0" u="none" dirty="0"/>
              <a:t> </a:t>
            </a:r>
            <a:r>
              <a:rPr lang="en-US" sz="2800" b="0" u="none" dirty="0" err="1"/>
              <a:t>tempor</a:t>
            </a:r>
            <a:r>
              <a:rPr lang="en-US" sz="2800" b="0" u="none" dirty="0"/>
              <a:t> </a:t>
            </a:r>
            <a:r>
              <a:rPr lang="en-US" sz="2800" b="0" u="none" dirty="0" err="1"/>
              <a:t>incididunt</a:t>
            </a:r>
            <a:r>
              <a:rPr lang="en-US" sz="2800" b="0" u="none" dirty="0"/>
              <a:t> </a:t>
            </a:r>
            <a:r>
              <a:rPr lang="en-US" sz="2800" b="0" u="none" dirty="0" err="1"/>
              <a:t>ut</a:t>
            </a:r>
            <a:r>
              <a:rPr lang="en-US" sz="2800" b="0" u="none" dirty="0"/>
              <a:t> labore et dolore magna </a:t>
            </a:r>
            <a:r>
              <a:rPr lang="en-US" sz="2800" b="0" u="none" dirty="0" err="1"/>
              <a:t>aliqua</a:t>
            </a:r>
            <a:r>
              <a:rPr lang="en-US" sz="2800" b="0" u="none" dirty="0"/>
              <a:t>. Ut </a:t>
            </a:r>
            <a:r>
              <a:rPr lang="en-US" sz="2800" b="0" u="none" dirty="0" err="1"/>
              <a:t>enim</a:t>
            </a:r>
            <a:r>
              <a:rPr lang="en-US" sz="2800" b="0" u="none" dirty="0"/>
              <a:t> ad minim </a:t>
            </a:r>
            <a:r>
              <a:rPr lang="en-US" sz="2800" b="0" u="none" dirty="0" err="1"/>
              <a:t>veniam</a:t>
            </a:r>
            <a:r>
              <a:rPr lang="en-US" sz="2800" b="0" u="none" dirty="0"/>
              <a:t>, </a:t>
            </a:r>
            <a:r>
              <a:rPr lang="en-US" sz="2800" b="0" u="none" dirty="0" err="1"/>
              <a:t>quis</a:t>
            </a:r>
            <a:r>
              <a:rPr lang="en-US" sz="2800" b="0" u="none" dirty="0"/>
              <a:t> </a:t>
            </a:r>
            <a:r>
              <a:rPr lang="en-US" sz="2800" b="0" u="none" dirty="0" err="1"/>
              <a:t>nostrud</a:t>
            </a:r>
            <a:r>
              <a:rPr lang="en-US" sz="2800" b="0" u="none" dirty="0"/>
              <a:t> exercitation </a:t>
            </a:r>
            <a:r>
              <a:rPr lang="en-US" sz="2800" b="0" u="none" dirty="0" err="1"/>
              <a:t>ullamco</a:t>
            </a:r>
            <a:r>
              <a:rPr lang="en-US" sz="2800" b="0" u="none" dirty="0"/>
              <a:t> </a:t>
            </a:r>
            <a:r>
              <a:rPr lang="en-US" sz="2800" b="0" u="none" dirty="0" err="1"/>
              <a:t>laboris</a:t>
            </a:r>
            <a:r>
              <a:rPr lang="en-US" sz="2800" b="0" u="none" dirty="0"/>
              <a:t> nisi </a:t>
            </a:r>
            <a:r>
              <a:rPr lang="en-US" sz="2800" b="0" u="none" dirty="0" err="1"/>
              <a:t>ut</a:t>
            </a:r>
            <a:r>
              <a:rPr lang="en-US" sz="2800" b="0" u="none" dirty="0"/>
              <a:t> </a:t>
            </a:r>
            <a:r>
              <a:rPr lang="en-US" sz="2800" b="0" u="none" dirty="0" err="1"/>
              <a:t>aliquip</a:t>
            </a:r>
            <a:r>
              <a:rPr lang="en-US" sz="2800" b="0" u="none" dirty="0"/>
              <a:t> ex </a:t>
            </a:r>
            <a:r>
              <a:rPr lang="en-US" sz="2800" b="0" u="none" dirty="0" err="1"/>
              <a:t>ea</a:t>
            </a:r>
            <a:r>
              <a:rPr lang="en-US" sz="2800" b="0" u="none" dirty="0"/>
              <a:t> </a:t>
            </a:r>
            <a:r>
              <a:rPr lang="en-US" sz="2800" b="0" u="none" dirty="0" err="1"/>
              <a:t>commodo</a:t>
            </a:r>
            <a:r>
              <a:rPr lang="en-US" sz="2800" b="0" u="none" dirty="0"/>
              <a:t> </a:t>
            </a:r>
            <a:r>
              <a:rPr lang="en-US" sz="2800" b="0" u="none" dirty="0" err="1"/>
              <a:t>consequat</a:t>
            </a:r>
            <a:r>
              <a:rPr lang="en-US" sz="2800" b="0" u="none" dirty="0"/>
              <a:t>. </a:t>
            </a:r>
          </a:p>
          <a:p>
            <a:pPr marL="457200" indent="-457200">
              <a:lnSpc>
                <a:spcPct val="100000"/>
              </a:lnSpc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en-US" sz="2800" b="0" u="none" dirty="0"/>
              <a:t>Lorem ipsum dolor sit </a:t>
            </a:r>
            <a:r>
              <a:rPr lang="en-US" sz="2800" b="0" u="none" dirty="0" err="1"/>
              <a:t>amet</a:t>
            </a:r>
            <a:r>
              <a:rPr lang="en-US" sz="2800" b="0" u="none" dirty="0"/>
              <a:t>, </a:t>
            </a:r>
            <a:r>
              <a:rPr lang="en-US" sz="2800" b="0" u="none" dirty="0" err="1"/>
              <a:t>consectetur</a:t>
            </a:r>
            <a:r>
              <a:rPr lang="en-US" sz="2800" b="0" u="none" dirty="0"/>
              <a:t> </a:t>
            </a:r>
            <a:r>
              <a:rPr lang="en-US" sz="2800" b="0" u="none" dirty="0" err="1"/>
              <a:t>adipiscing</a:t>
            </a:r>
            <a:r>
              <a:rPr lang="en-US" sz="2800" b="0" u="none" dirty="0"/>
              <a:t> </a:t>
            </a:r>
            <a:r>
              <a:rPr lang="en-US" sz="2800" b="0" u="none" dirty="0" err="1"/>
              <a:t>elit</a:t>
            </a:r>
            <a:r>
              <a:rPr lang="en-US" sz="2800" b="0" u="none" dirty="0"/>
              <a:t>, sed do </a:t>
            </a:r>
            <a:r>
              <a:rPr lang="en-US" sz="2800" b="0" u="none" dirty="0" err="1"/>
              <a:t>eiusmod</a:t>
            </a:r>
            <a:r>
              <a:rPr lang="en-US" sz="2800" b="0" u="none" dirty="0"/>
              <a:t> </a:t>
            </a:r>
            <a:r>
              <a:rPr lang="en-US" sz="2800" b="0" u="none" dirty="0" err="1"/>
              <a:t>tempor</a:t>
            </a:r>
            <a:r>
              <a:rPr lang="en-US" sz="2800" b="0" u="none" dirty="0"/>
              <a:t> </a:t>
            </a:r>
            <a:r>
              <a:rPr lang="en-US" sz="2800" b="0" u="none" dirty="0" err="1"/>
              <a:t>incididunt</a:t>
            </a:r>
            <a:r>
              <a:rPr lang="en-US" sz="2800" b="0" u="none" dirty="0"/>
              <a:t> </a:t>
            </a:r>
            <a:r>
              <a:rPr lang="en-US" sz="2800" b="0" u="none" dirty="0" err="1"/>
              <a:t>ut</a:t>
            </a:r>
            <a:r>
              <a:rPr lang="en-US" sz="2800" b="0" u="none" dirty="0"/>
              <a:t> labore et dolore magna </a:t>
            </a:r>
            <a:r>
              <a:rPr lang="en-US" sz="2800" b="0" u="none" dirty="0" err="1"/>
              <a:t>aliqua</a:t>
            </a:r>
            <a:r>
              <a:rPr lang="en-US" sz="2800" b="0" u="none" dirty="0"/>
              <a:t>. Ut </a:t>
            </a:r>
            <a:r>
              <a:rPr lang="en-US" sz="2800" b="0" u="none" dirty="0" err="1"/>
              <a:t>enim</a:t>
            </a:r>
            <a:r>
              <a:rPr lang="en-US" sz="2800" b="0" u="none" dirty="0"/>
              <a:t> ad minim </a:t>
            </a:r>
            <a:r>
              <a:rPr lang="en-US" sz="2800" b="0" u="none" dirty="0" err="1"/>
              <a:t>veniam</a:t>
            </a:r>
            <a:r>
              <a:rPr lang="en-US" sz="2800" b="0" u="none" dirty="0"/>
              <a:t>, </a:t>
            </a:r>
            <a:r>
              <a:rPr lang="en-US" sz="2800" b="0" u="none" dirty="0" err="1"/>
              <a:t>quis</a:t>
            </a:r>
            <a:r>
              <a:rPr lang="en-US" sz="2800" b="0" u="none" dirty="0"/>
              <a:t> </a:t>
            </a:r>
            <a:r>
              <a:rPr lang="en-US" sz="2800" b="0" u="none" dirty="0" err="1"/>
              <a:t>nostrud</a:t>
            </a:r>
            <a:r>
              <a:rPr lang="en-US" sz="2800" b="0" u="none" dirty="0"/>
              <a:t> exercitation </a:t>
            </a:r>
            <a:r>
              <a:rPr lang="en-US" sz="2800" b="0" u="none" dirty="0" err="1"/>
              <a:t>ullamco</a:t>
            </a:r>
            <a:r>
              <a:rPr lang="en-US" sz="2800" b="0" u="none" dirty="0"/>
              <a:t> </a:t>
            </a:r>
            <a:r>
              <a:rPr lang="en-US" sz="2800" b="0" u="none" dirty="0" err="1"/>
              <a:t>laboris</a:t>
            </a:r>
            <a:r>
              <a:rPr lang="en-US" sz="2800" b="0" u="none" dirty="0"/>
              <a:t> nisi </a:t>
            </a:r>
            <a:r>
              <a:rPr lang="en-US" sz="2800" b="0" u="none" dirty="0" err="1"/>
              <a:t>ut</a:t>
            </a:r>
            <a:r>
              <a:rPr lang="en-US" sz="2800" b="0" u="none" dirty="0"/>
              <a:t> </a:t>
            </a:r>
            <a:r>
              <a:rPr lang="en-US" sz="2800" b="0" u="none" dirty="0" err="1"/>
              <a:t>aliquip</a:t>
            </a:r>
            <a:r>
              <a:rPr lang="en-US" sz="2800" b="0" u="none" dirty="0"/>
              <a:t> ex </a:t>
            </a:r>
            <a:r>
              <a:rPr lang="en-US" sz="2800" b="0" u="none" dirty="0" err="1"/>
              <a:t>ea</a:t>
            </a:r>
            <a:r>
              <a:rPr lang="en-US" sz="2800" b="0" u="none" dirty="0"/>
              <a:t> </a:t>
            </a:r>
            <a:r>
              <a:rPr lang="en-US" sz="2800" b="0" u="none" dirty="0" err="1"/>
              <a:t>commodo</a:t>
            </a:r>
            <a:r>
              <a:rPr lang="en-US" sz="2800" b="0" u="none" dirty="0"/>
              <a:t> </a:t>
            </a:r>
            <a:r>
              <a:rPr lang="en-US" sz="2800" b="0" u="none" dirty="0" err="1"/>
              <a:t>consequat</a:t>
            </a:r>
            <a:r>
              <a:rPr lang="en-US" sz="2800" b="0" u="none" dirty="0"/>
              <a:t>. </a:t>
            </a:r>
          </a:p>
          <a:p>
            <a:pPr marL="457200" indent="-457200">
              <a:lnSpc>
                <a:spcPct val="100000"/>
              </a:lnSpc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en-US" sz="2800" b="0" u="none" dirty="0"/>
              <a:t>Lorem ipsum dolor sit </a:t>
            </a:r>
            <a:r>
              <a:rPr lang="en-US" sz="2800" b="0" u="none" dirty="0" err="1"/>
              <a:t>amet</a:t>
            </a:r>
            <a:r>
              <a:rPr lang="en-US" sz="2800" b="0" u="none" dirty="0"/>
              <a:t>, </a:t>
            </a:r>
            <a:r>
              <a:rPr lang="en-US" sz="2800" b="0" u="none" dirty="0" err="1"/>
              <a:t>consectetur</a:t>
            </a:r>
            <a:r>
              <a:rPr lang="en-US" sz="2800" b="0" u="none" dirty="0"/>
              <a:t> </a:t>
            </a:r>
            <a:r>
              <a:rPr lang="en-US" sz="2800" b="0" u="none" dirty="0" err="1"/>
              <a:t>adipiscing</a:t>
            </a:r>
            <a:r>
              <a:rPr lang="en-US" sz="2800" b="0" u="none" dirty="0"/>
              <a:t> </a:t>
            </a:r>
            <a:r>
              <a:rPr lang="en-US" sz="2800" b="0" u="none" dirty="0" err="1"/>
              <a:t>elit</a:t>
            </a:r>
            <a:r>
              <a:rPr lang="en-US" sz="2800" b="0" u="none" dirty="0"/>
              <a:t>, sed do </a:t>
            </a:r>
            <a:r>
              <a:rPr lang="en-US" sz="2800" b="0" u="none" dirty="0" err="1"/>
              <a:t>eiusmod</a:t>
            </a:r>
            <a:r>
              <a:rPr lang="en-US" sz="2800" b="0" u="none" dirty="0"/>
              <a:t> </a:t>
            </a:r>
            <a:r>
              <a:rPr lang="en-US" sz="2800" b="0" u="none" dirty="0" err="1"/>
              <a:t>tempor</a:t>
            </a:r>
            <a:r>
              <a:rPr lang="en-US" sz="2800" b="0" u="none" dirty="0"/>
              <a:t> </a:t>
            </a:r>
            <a:r>
              <a:rPr lang="en-US" sz="2800" b="0" u="none" dirty="0" err="1"/>
              <a:t>incididunt</a:t>
            </a:r>
            <a:r>
              <a:rPr lang="en-US" sz="2800" b="0" u="none" dirty="0"/>
              <a:t> </a:t>
            </a:r>
            <a:r>
              <a:rPr lang="en-US" sz="2800" b="0" u="none" dirty="0" err="1"/>
              <a:t>ut</a:t>
            </a:r>
            <a:r>
              <a:rPr lang="en-US" sz="2800" b="0" u="none" dirty="0"/>
              <a:t> labore et dolore magna </a:t>
            </a:r>
            <a:r>
              <a:rPr lang="en-US" sz="2800" b="0" u="none" dirty="0" err="1"/>
              <a:t>aliqua</a:t>
            </a:r>
            <a:r>
              <a:rPr lang="en-US" sz="2800" b="0" u="none" dirty="0"/>
              <a:t>. Ut </a:t>
            </a:r>
            <a:r>
              <a:rPr lang="en-US" sz="2800" b="0" u="none" dirty="0" err="1"/>
              <a:t>enim</a:t>
            </a:r>
            <a:r>
              <a:rPr lang="en-US" sz="2800" b="0" u="none" dirty="0"/>
              <a:t> ad minim </a:t>
            </a:r>
            <a:r>
              <a:rPr lang="en-US" sz="2800" b="0" u="none" dirty="0" err="1"/>
              <a:t>veniam</a:t>
            </a:r>
            <a:r>
              <a:rPr lang="en-US" sz="2800" b="0" u="none" dirty="0"/>
              <a:t>, </a:t>
            </a:r>
            <a:r>
              <a:rPr lang="en-US" sz="2800" b="0" u="none" dirty="0" err="1"/>
              <a:t>quis</a:t>
            </a:r>
            <a:r>
              <a:rPr lang="en-US" sz="2800" b="0" u="none" dirty="0"/>
              <a:t> </a:t>
            </a:r>
            <a:r>
              <a:rPr lang="en-US" sz="2800" b="0" u="none" dirty="0" err="1"/>
              <a:t>nostrud</a:t>
            </a:r>
            <a:r>
              <a:rPr lang="en-US" sz="2800" b="0" u="none" dirty="0"/>
              <a:t> exercitation </a:t>
            </a:r>
            <a:r>
              <a:rPr lang="en-US" sz="2800" b="0" u="none" dirty="0" err="1"/>
              <a:t>ullamco</a:t>
            </a:r>
            <a:r>
              <a:rPr lang="en-US" sz="2800" b="0" u="none" dirty="0"/>
              <a:t> </a:t>
            </a:r>
            <a:r>
              <a:rPr lang="en-US" sz="2800" b="0" u="none" dirty="0" err="1"/>
              <a:t>laboris</a:t>
            </a:r>
            <a:r>
              <a:rPr lang="en-US" sz="2800" b="0" u="none" dirty="0"/>
              <a:t> nisi </a:t>
            </a:r>
            <a:r>
              <a:rPr lang="en-US" sz="2800" b="0" u="none" dirty="0" err="1"/>
              <a:t>ut</a:t>
            </a:r>
            <a:r>
              <a:rPr lang="en-US" sz="2800" b="0" u="none" dirty="0"/>
              <a:t> </a:t>
            </a:r>
            <a:r>
              <a:rPr lang="en-US" sz="2800" b="0" u="none" dirty="0" err="1"/>
              <a:t>aliquip</a:t>
            </a:r>
            <a:r>
              <a:rPr lang="en-US" sz="2800" b="0" u="none" dirty="0"/>
              <a:t> ex </a:t>
            </a:r>
            <a:r>
              <a:rPr lang="en-US" sz="2800" b="0" u="none" dirty="0" err="1"/>
              <a:t>ea</a:t>
            </a:r>
            <a:r>
              <a:rPr lang="en-US" sz="2800" b="0" u="none" dirty="0"/>
              <a:t> </a:t>
            </a:r>
            <a:r>
              <a:rPr lang="en-US" sz="2800" b="0" u="none" dirty="0" err="1"/>
              <a:t>commodo</a:t>
            </a:r>
            <a:r>
              <a:rPr lang="en-US" sz="2800" b="0" u="none" dirty="0"/>
              <a:t> </a:t>
            </a:r>
            <a:r>
              <a:rPr lang="en-US" sz="2800" b="0" u="none" dirty="0" err="1"/>
              <a:t>consequat</a:t>
            </a:r>
            <a:r>
              <a:rPr lang="en-US" sz="2800" b="0" u="none" dirty="0"/>
              <a:t>. </a:t>
            </a:r>
          </a:p>
        </p:txBody>
      </p:sp>
      <p:sp>
        <p:nvSpPr>
          <p:cNvPr id="10" name="Content Placeholder 14">
            <a:extLst>
              <a:ext uri="{FF2B5EF4-FFF2-40B4-BE49-F238E27FC236}">
                <a16:creationId xmlns:a16="http://schemas.microsoft.com/office/drawing/2014/main" id="{68F2D602-8517-40B6-E634-7051416AD12F}"/>
              </a:ext>
            </a:extLst>
          </p:cNvPr>
          <p:cNvSpPr txBox="1">
            <a:spLocks/>
          </p:cNvSpPr>
          <p:nvPr/>
        </p:nvSpPr>
        <p:spPr>
          <a:xfrm>
            <a:off x="637376" y="32062124"/>
            <a:ext cx="14258834" cy="7467988"/>
          </a:xfrm>
          <a:prstGeom prst="rect">
            <a:avLst/>
          </a:prstGeom>
          <a:solidFill>
            <a:schemeClr val="bg1">
              <a:alpha val="75000"/>
            </a:schemeClr>
          </a:solidFill>
          <a:ln w="38100">
            <a:solidFill>
              <a:schemeClr val="tx1"/>
            </a:solidFill>
          </a:ln>
        </p:spPr>
        <p:txBody>
          <a:bodyPr lIns="540000" tIns="540000" rIns="540000" bIns="540000" numCol="2"/>
          <a:lstStyle>
            <a:lvl1pPr marL="0" indent="0" algn="l" defTabSz="3024012" rtl="0" eaLnBrk="1" latinLnBrk="0" hangingPunct="1">
              <a:lnSpc>
                <a:spcPct val="90000"/>
              </a:lnSpc>
              <a:spcBef>
                <a:spcPts val="3307"/>
              </a:spcBef>
              <a:buFont typeface="Arial" panose="020B0604020202020204" pitchFamily="34" charset="0"/>
              <a:buNone/>
              <a:defRPr sz="3600" b="1" i="0" u="sng" kern="1200">
                <a:solidFill>
                  <a:schemeClr val="tx1"/>
                </a:solidFill>
                <a:latin typeface="Montserrat" pitchFamily="2" charset="77"/>
                <a:ea typeface="+mn-ea"/>
                <a:cs typeface="Times New Roman" panose="02020603050405020304" pitchFamily="18" charset="0"/>
              </a:defRPr>
            </a:lvl1pPr>
            <a:lvl2pPr marL="1512006" indent="0" algn="l" defTabSz="3024012" rtl="0" eaLnBrk="1" latinLnBrk="0" hangingPunct="1">
              <a:lnSpc>
                <a:spcPct val="90000"/>
              </a:lnSpc>
              <a:spcBef>
                <a:spcPts val="1654"/>
              </a:spcBef>
              <a:buFont typeface="Arial" panose="020B0604020202020204" pitchFamily="34" charset="0"/>
              <a:buNone/>
              <a:defRPr sz="3200" kern="1200">
                <a:solidFill>
                  <a:schemeClr val="tx1"/>
                </a:solidFill>
                <a:latin typeface="+mn-lt"/>
                <a:ea typeface="+mn-ea"/>
                <a:cs typeface="Times New Roman" panose="02020603050405020304" pitchFamily="18" charset="0"/>
              </a:defRPr>
            </a:lvl2pPr>
            <a:lvl3pPr marL="3024012" indent="0" algn="l" defTabSz="3024012" rtl="0" eaLnBrk="1" latinLnBrk="0" hangingPunct="1">
              <a:lnSpc>
                <a:spcPct val="90000"/>
              </a:lnSpc>
              <a:spcBef>
                <a:spcPts val="1654"/>
              </a:spcBef>
              <a:buFont typeface="Arial" panose="020B0604020202020204" pitchFamily="34" charset="0"/>
              <a:buNone/>
              <a:defRPr sz="3200" kern="1200">
                <a:solidFill>
                  <a:schemeClr val="tx1"/>
                </a:solidFill>
                <a:latin typeface="+mn-lt"/>
                <a:ea typeface="+mn-ea"/>
                <a:cs typeface="Times New Roman" panose="02020603050405020304" pitchFamily="18" charset="0"/>
              </a:defRPr>
            </a:lvl3pPr>
            <a:lvl4pPr marL="5292021" indent="-756003" algn="l" defTabSz="3024012" rtl="0" eaLnBrk="1" latinLnBrk="0" hangingPunct="1">
              <a:lnSpc>
                <a:spcPct val="90000"/>
              </a:lnSpc>
              <a:spcBef>
                <a:spcPts val="1654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Times New Roman" panose="02020603050405020304" pitchFamily="18" charset="0"/>
              </a:defRPr>
            </a:lvl4pPr>
            <a:lvl5pPr marL="6804028" indent="-756003" algn="l" defTabSz="3024012" rtl="0" eaLnBrk="1" latinLnBrk="0" hangingPunct="1">
              <a:lnSpc>
                <a:spcPct val="90000"/>
              </a:lnSpc>
              <a:spcBef>
                <a:spcPts val="1654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Times New Roman" panose="02020603050405020304" pitchFamily="18" charset="0"/>
              </a:defRPr>
            </a:lvl5pPr>
            <a:lvl6pPr marL="8316034" indent="-756003" algn="l" defTabSz="3024012" rtl="0" eaLnBrk="1" latinLnBrk="0" hangingPunct="1">
              <a:lnSpc>
                <a:spcPct val="90000"/>
              </a:lnSpc>
              <a:spcBef>
                <a:spcPts val="1654"/>
              </a:spcBef>
              <a:buFont typeface="Arial" panose="020B0604020202020204" pitchFamily="34" charset="0"/>
              <a:buChar char="•"/>
              <a:defRPr sz="59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28040" indent="-756003" algn="l" defTabSz="3024012" rtl="0" eaLnBrk="1" latinLnBrk="0" hangingPunct="1">
              <a:lnSpc>
                <a:spcPct val="90000"/>
              </a:lnSpc>
              <a:spcBef>
                <a:spcPts val="1654"/>
              </a:spcBef>
              <a:buFont typeface="Arial" panose="020B0604020202020204" pitchFamily="34" charset="0"/>
              <a:buChar char="•"/>
              <a:defRPr sz="59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340046" indent="-756003" algn="l" defTabSz="3024012" rtl="0" eaLnBrk="1" latinLnBrk="0" hangingPunct="1">
              <a:lnSpc>
                <a:spcPct val="90000"/>
              </a:lnSpc>
              <a:spcBef>
                <a:spcPts val="1654"/>
              </a:spcBef>
              <a:buFont typeface="Arial" panose="020B0604020202020204" pitchFamily="34" charset="0"/>
              <a:buChar char="•"/>
              <a:defRPr sz="59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852052" indent="-756003" algn="l" defTabSz="3024012" rtl="0" eaLnBrk="1" latinLnBrk="0" hangingPunct="1">
              <a:lnSpc>
                <a:spcPct val="90000"/>
              </a:lnSpc>
              <a:spcBef>
                <a:spcPts val="1654"/>
              </a:spcBef>
              <a:buFont typeface="Arial" panose="020B0604020202020204" pitchFamily="34" charset="0"/>
              <a:buChar char="•"/>
              <a:defRPr sz="59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2400"/>
              </a:spcBef>
            </a:pPr>
            <a:r>
              <a:rPr lang="en-GB" dirty="0">
                <a:solidFill>
                  <a:srgbClr val="163456"/>
                </a:solidFill>
              </a:rPr>
              <a:t>Conclusion</a:t>
            </a:r>
          </a:p>
          <a:p>
            <a:pPr marL="457200" indent="-457200">
              <a:lnSpc>
                <a:spcPct val="100000"/>
              </a:lnSpc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en-US" sz="2800" b="0" u="none" dirty="0"/>
              <a:t>Lorem ipsum dolor sit </a:t>
            </a:r>
            <a:r>
              <a:rPr lang="en-US" sz="2800" b="0" u="none" dirty="0" err="1"/>
              <a:t>amet</a:t>
            </a:r>
            <a:r>
              <a:rPr lang="en-US" sz="2800" b="0" u="none" dirty="0"/>
              <a:t>, </a:t>
            </a:r>
            <a:r>
              <a:rPr lang="en-US" sz="2800" b="0" u="none" dirty="0" err="1"/>
              <a:t>consectetur</a:t>
            </a:r>
            <a:r>
              <a:rPr lang="en-US" sz="2800" b="0" u="none" dirty="0"/>
              <a:t> </a:t>
            </a:r>
            <a:r>
              <a:rPr lang="en-US" sz="2800" b="0" u="none" dirty="0" err="1"/>
              <a:t>adipiscing</a:t>
            </a:r>
            <a:r>
              <a:rPr lang="en-US" sz="2800" b="0" u="none" dirty="0"/>
              <a:t> </a:t>
            </a:r>
            <a:r>
              <a:rPr lang="en-US" sz="2800" b="0" u="none" dirty="0" err="1"/>
              <a:t>elit</a:t>
            </a:r>
            <a:r>
              <a:rPr lang="en-US" sz="2800" b="0" u="none" dirty="0"/>
              <a:t>, sed do </a:t>
            </a:r>
            <a:r>
              <a:rPr lang="en-US" sz="2800" b="0" u="none" dirty="0" err="1"/>
              <a:t>eiusmod</a:t>
            </a:r>
            <a:r>
              <a:rPr lang="en-US" sz="2800" b="0" u="none" dirty="0"/>
              <a:t> </a:t>
            </a:r>
            <a:r>
              <a:rPr lang="en-US" sz="2800" b="0" u="none" dirty="0" err="1"/>
              <a:t>tempor</a:t>
            </a:r>
            <a:r>
              <a:rPr lang="en-US" sz="2800" b="0" u="none" dirty="0"/>
              <a:t> </a:t>
            </a:r>
            <a:r>
              <a:rPr lang="en-US" sz="2800" b="0" u="none" dirty="0" err="1"/>
              <a:t>incididunt</a:t>
            </a:r>
            <a:r>
              <a:rPr lang="en-US" sz="2800" b="0" u="none" dirty="0"/>
              <a:t> </a:t>
            </a:r>
            <a:r>
              <a:rPr lang="en-US" sz="2800" b="0" u="none" dirty="0" err="1"/>
              <a:t>ut</a:t>
            </a:r>
            <a:r>
              <a:rPr lang="en-US" sz="2800" b="0" u="none" dirty="0"/>
              <a:t> labore et dolore magna </a:t>
            </a:r>
            <a:r>
              <a:rPr lang="en-US" sz="2800" b="0" u="none" dirty="0" err="1"/>
              <a:t>aliqua</a:t>
            </a:r>
            <a:r>
              <a:rPr lang="en-US" sz="2800" b="0" u="none" dirty="0"/>
              <a:t>. Ut </a:t>
            </a:r>
            <a:r>
              <a:rPr lang="en-US" sz="2800" b="0" u="none" dirty="0" err="1"/>
              <a:t>enim</a:t>
            </a:r>
            <a:r>
              <a:rPr lang="en-US" sz="2800" b="0" u="none" dirty="0"/>
              <a:t> ad minim </a:t>
            </a:r>
            <a:r>
              <a:rPr lang="en-US" sz="2800" b="0" u="none" dirty="0" err="1"/>
              <a:t>veniam</a:t>
            </a:r>
            <a:r>
              <a:rPr lang="en-US" sz="2800" b="0" u="none" dirty="0"/>
              <a:t>, </a:t>
            </a:r>
            <a:r>
              <a:rPr lang="en-US" sz="2800" b="0" u="none" dirty="0" err="1"/>
              <a:t>quis</a:t>
            </a:r>
            <a:r>
              <a:rPr lang="en-US" sz="2800" b="0" u="none" dirty="0"/>
              <a:t> </a:t>
            </a:r>
            <a:r>
              <a:rPr lang="en-US" sz="2800" b="0" u="none" dirty="0" err="1"/>
              <a:t>nostrud</a:t>
            </a:r>
            <a:r>
              <a:rPr lang="en-US" sz="2800" b="0" u="none" dirty="0"/>
              <a:t> exercitation </a:t>
            </a:r>
            <a:r>
              <a:rPr lang="en-US" sz="2800" b="0" u="none" dirty="0" err="1"/>
              <a:t>ullamco</a:t>
            </a:r>
            <a:r>
              <a:rPr lang="en-US" sz="2800" b="0" u="none" dirty="0"/>
              <a:t> </a:t>
            </a:r>
            <a:r>
              <a:rPr lang="en-US" sz="2800" b="0" u="none" dirty="0" err="1"/>
              <a:t>laboris</a:t>
            </a:r>
            <a:r>
              <a:rPr lang="en-US" sz="2800" b="0" u="none" dirty="0"/>
              <a:t> nisi </a:t>
            </a:r>
            <a:r>
              <a:rPr lang="en-US" sz="2800" b="0" u="none" dirty="0" err="1"/>
              <a:t>ut</a:t>
            </a:r>
            <a:r>
              <a:rPr lang="en-US" sz="2800" b="0" u="none" dirty="0"/>
              <a:t> </a:t>
            </a:r>
            <a:r>
              <a:rPr lang="en-US" sz="2800" b="0" u="none" dirty="0" err="1"/>
              <a:t>aliquip</a:t>
            </a:r>
            <a:r>
              <a:rPr lang="en-US" sz="2800" b="0" u="none" dirty="0"/>
              <a:t> ex </a:t>
            </a:r>
            <a:r>
              <a:rPr lang="en-US" sz="2800" b="0" u="none" dirty="0" err="1"/>
              <a:t>ea</a:t>
            </a:r>
            <a:r>
              <a:rPr lang="en-US" sz="2800" b="0" u="none" dirty="0"/>
              <a:t> </a:t>
            </a:r>
            <a:r>
              <a:rPr lang="en-US" sz="2800" b="0" u="none" dirty="0" err="1"/>
              <a:t>commodo</a:t>
            </a:r>
            <a:r>
              <a:rPr lang="en-US" sz="2800" b="0" u="none" dirty="0"/>
              <a:t> </a:t>
            </a:r>
            <a:r>
              <a:rPr lang="en-US" sz="2800" b="0" u="none" dirty="0" err="1"/>
              <a:t>consequat</a:t>
            </a:r>
            <a:r>
              <a:rPr lang="en-US" sz="2800" b="0" u="none" dirty="0"/>
              <a:t>. </a:t>
            </a:r>
          </a:p>
          <a:p>
            <a:pPr marL="457200" indent="-457200">
              <a:lnSpc>
                <a:spcPct val="100000"/>
              </a:lnSpc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en-US" sz="2800" b="0" u="none" dirty="0"/>
              <a:t>Lorem ipsum dolor sit </a:t>
            </a:r>
            <a:r>
              <a:rPr lang="en-US" sz="2800" b="0" u="none" dirty="0" err="1"/>
              <a:t>amet</a:t>
            </a:r>
            <a:r>
              <a:rPr lang="en-US" sz="2800" b="0" u="none" dirty="0"/>
              <a:t>, </a:t>
            </a:r>
            <a:r>
              <a:rPr lang="en-US" sz="2800" b="0" u="none" dirty="0" err="1"/>
              <a:t>consectetur</a:t>
            </a:r>
            <a:r>
              <a:rPr lang="en-US" sz="2800" b="0" u="none" dirty="0"/>
              <a:t> </a:t>
            </a:r>
            <a:r>
              <a:rPr lang="en-US" sz="2800" b="0" u="none" dirty="0" err="1"/>
              <a:t>adipiscing</a:t>
            </a:r>
            <a:r>
              <a:rPr lang="en-US" sz="2800" b="0" u="none" dirty="0"/>
              <a:t> </a:t>
            </a:r>
            <a:r>
              <a:rPr lang="en-US" sz="2800" b="0" u="none" dirty="0" err="1"/>
              <a:t>elit</a:t>
            </a:r>
            <a:r>
              <a:rPr lang="en-US" sz="2800" b="0" u="none" dirty="0"/>
              <a:t>, sed do </a:t>
            </a:r>
            <a:r>
              <a:rPr lang="en-US" sz="2800" b="0" u="none" dirty="0" err="1"/>
              <a:t>eiusmod</a:t>
            </a:r>
            <a:r>
              <a:rPr lang="en-US" sz="2800" b="0" u="none" dirty="0"/>
              <a:t> </a:t>
            </a:r>
            <a:r>
              <a:rPr lang="en-US" sz="2800" b="0" u="none" dirty="0" err="1"/>
              <a:t>tempor</a:t>
            </a:r>
            <a:r>
              <a:rPr lang="en-US" sz="2800" b="0" u="none" dirty="0"/>
              <a:t> </a:t>
            </a:r>
            <a:r>
              <a:rPr lang="en-US" sz="2800" b="0" u="none" dirty="0" err="1"/>
              <a:t>incididunt</a:t>
            </a:r>
            <a:r>
              <a:rPr lang="en-US" sz="2800" b="0" u="none" dirty="0"/>
              <a:t> </a:t>
            </a:r>
            <a:r>
              <a:rPr lang="en-US" sz="2800" b="0" u="none" dirty="0" err="1"/>
              <a:t>ut</a:t>
            </a:r>
            <a:r>
              <a:rPr lang="en-US" sz="2800" b="0" u="none" dirty="0"/>
              <a:t> labore et dolore magna </a:t>
            </a:r>
            <a:r>
              <a:rPr lang="en-US" sz="2800" b="0" u="none" dirty="0" err="1"/>
              <a:t>aliqua</a:t>
            </a:r>
            <a:r>
              <a:rPr lang="en-US" sz="2800" b="0" u="none" dirty="0"/>
              <a:t>. Ut </a:t>
            </a:r>
            <a:r>
              <a:rPr lang="en-US" sz="2800" b="0" u="none" dirty="0" err="1"/>
              <a:t>enim</a:t>
            </a:r>
            <a:r>
              <a:rPr lang="en-US" sz="2800" b="0" u="none" dirty="0"/>
              <a:t> ad minim </a:t>
            </a:r>
            <a:r>
              <a:rPr lang="en-US" sz="2800" b="0" u="none" dirty="0" err="1"/>
              <a:t>veniam</a:t>
            </a:r>
            <a:r>
              <a:rPr lang="en-US" sz="2800" b="0" u="none" dirty="0"/>
              <a:t>, </a:t>
            </a:r>
            <a:r>
              <a:rPr lang="en-US" sz="2800" b="0" u="none" dirty="0" err="1"/>
              <a:t>quis</a:t>
            </a:r>
            <a:r>
              <a:rPr lang="en-US" sz="2800" b="0" u="none" dirty="0"/>
              <a:t> </a:t>
            </a:r>
            <a:r>
              <a:rPr lang="en-US" sz="2800" b="0" u="none" dirty="0" err="1"/>
              <a:t>nostrud</a:t>
            </a:r>
            <a:r>
              <a:rPr lang="en-US" sz="2800" b="0" u="none" dirty="0"/>
              <a:t> exercitation </a:t>
            </a:r>
            <a:r>
              <a:rPr lang="en-US" sz="2800" b="0" u="none" dirty="0" err="1"/>
              <a:t>ullamco</a:t>
            </a:r>
            <a:r>
              <a:rPr lang="en-US" sz="2800" b="0" u="none" dirty="0"/>
              <a:t> </a:t>
            </a:r>
            <a:r>
              <a:rPr lang="en-US" sz="2800" b="0" u="none" dirty="0" err="1"/>
              <a:t>laboris</a:t>
            </a:r>
            <a:r>
              <a:rPr lang="en-US" sz="2800" b="0" u="none" dirty="0"/>
              <a:t> nisi </a:t>
            </a:r>
            <a:r>
              <a:rPr lang="en-US" sz="2800" b="0" u="none" dirty="0" err="1"/>
              <a:t>ut</a:t>
            </a:r>
            <a:r>
              <a:rPr lang="en-US" sz="2800" b="0" u="none" dirty="0"/>
              <a:t> </a:t>
            </a:r>
            <a:r>
              <a:rPr lang="en-US" sz="2800" b="0" u="none" dirty="0" err="1"/>
              <a:t>aliquip</a:t>
            </a:r>
            <a:r>
              <a:rPr lang="en-US" sz="2800" b="0" u="none" dirty="0"/>
              <a:t> ex </a:t>
            </a:r>
            <a:r>
              <a:rPr lang="en-US" sz="2800" b="0" u="none" dirty="0" err="1"/>
              <a:t>ea</a:t>
            </a:r>
            <a:r>
              <a:rPr lang="en-US" sz="2800" b="0" u="none" dirty="0"/>
              <a:t> </a:t>
            </a:r>
            <a:r>
              <a:rPr lang="en-US" sz="2800" b="0" u="none" dirty="0" err="1"/>
              <a:t>commodo</a:t>
            </a:r>
            <a:r>
              <a:rPr lang="en-US" sz="2800" b="0" u="none" dirty="0"/>
              <a:t> </a:t>
            </a:r>
            <a:r>
              <a:rPr lang="en-US" sz="2800" b="0" u="none" dirty="0" err="1"/>
              <a:t>consequat</a:t>
            </a:r>
            <a:r>
              <a:rPr lang="en-US" sz="2800" b="0" u="none" dirty="0"/>
              <a:t>. </a:t>
            </a:r>
          </a:p>
          <a:p>
            <a:pPr marL="457200" indent="-457200">
              <a:lnSpc>
                <a:spcPct val="100000"/>
              </a:lnSpc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en-US" sz="2800" b="0" u="none" dirty="0"/>
              <a:t>Lorem ipsum dolor sit </a:t>
            </a:r>
            <a:r>
              <a:rPr lang="en-US" sz="2800" b="0" u="none" dirty="0" err="1"/>
              <a:t>amet</a:t>
            </a:r>
            <a:r>
              <a:rPr lang="en-US" sz="2800" b="0" u="none" dirty="0"/>
              <a:t>, </a:t>
            </a:r>
            <a:r>
              <a:rPr lang="en-US" sz="2800" b="0" u="none" dirty="0" err="1"/>
              <a:t>consectetur</a:t>
            </a:r>
            <a:r>
              <a:rPr lang="en-US" sz="2800" b="0" u="none" dirty="0"/>
              <a:t> </a:t>
            </a:r>
            <a:r>
              <a:rPr lang="en-US" sz="2800" b="0" u="none" dirty="0" err="1"/>
              <a:t>adipiscing</a:t>
            </a:r>
            <a:r>
              <a:rPr lang="en-US" sz="2800" b="0" u="none" dirty="0"/>
              <a:t> </a:t>
            </a:r>
            <a:r>
              <a:rPr lang="en-US" sz="2800" b="0" u="none" dirty="0" err="1"/>
              <a:t>elit</a:t>
            </a:r>
            <a:r>
              <a:rPr lang="en-US" sz="2800" b="0" u="none" dirty="0"/>
              <a:t>, sed do </a:t>
            </a:r>
            <a:r>
              <a:rPr lang="en-US" sz="2800" b="0" u="none" dirty="0" err="1"/>
              <a:t>eiusmod</a:t>
            </a:r>
            <a:r>
              <a:rPr lang="en-US" sz="2800" b="0" u="none" dirty="0"/>
              <a:t> </a:t>
            </a:r>
            <a:r>
              <a:rPr lang="en-US" sz="2800" b="0" u="none" dirty="0" err="1"/>
              <a:t>tempor</a:t>
            </a:r>
            <a:r>
              <a:rPr lang="en-US" sz="2800" b="0" u="none" dirty="0"/>
              <a:t> </a:t>
            </a:r>
            <a:r>
              <a:rPr lang="en-US" sz="2800" b="0" u="none" dirty="0" err="1"/>
              <a:t>incididunt</a:t>
            </a:r>
            <a:r>
              <a:rPr lang="en-US" sz="2800" b="0" u="none" dirty="0"/>
              <a:t> </a:t>
            </a:r>
            <a:r>
              <a:rPr lang="en-US" sz="2800" b="0" u="none" dirty="0" err="1"/>
              <a:t>ut</a:t>
            </a:r>
            <a:r>
              <a:rPr lang="en-US" sz="2800" b="0" u="none" dirty="0"/>
              <a:t> labore et dolore magna </a:t>
            </a:r>
            <a:r>
              <a:rPr lang="en-US" sz="2800" b="0" u="none" dirty="0" err="1"/>
              <a:t>aliqua</a:t>
            </a:r>
            <a:r>
              <a:rPr lang="en-US" sz="2800" b="0" u="none" dirty="0"/>
              <a:t>. Ut </a:t>
            </a:r>
            <a:r>
              <a:rPr lang="en-US" sz="2800" b="0" u="none" dirty="0" err="1"/>
              <a:t>enim</a:t>
            </a:r>
            <a:r>
              <a:rPr lang="en-US" sz="2800" b="0" u="none" dirty="0"/>
              <a:t> ad minim </a:t>
            </a:r>
            <a:r>
              <a:rPr lang="en-US" sz="2800" b="0" u="none" dirty="0" err="1"/>
              <a:t>veniam</a:t>
            </a:r>
            <a:r>
              <a:rPr lang="en-US" sz="2800" b="0" u="none" dirty="0"/>
              <a:t>, </a:t>
            </a:r>
            <a:r>
              <a:rPr lang="en-US" sz="2800" b="0" u="none" dirty="0" err="1"/>
              <a:t>quis</a:t>
            </a:r>
            <a:r>
              <a:rPr lang="en-US" sz="2800" b="0" u="none" dirty="0"/>
              <a:t> </a:t>
            </a:r>
            <a:r>
              <a:rPr lang="en-US" sz="2800" b="0" u="none" dirty="0" err="1"/>
              <a:t>nostrud</a:t>
            </a:r>
            <a:r>
              <a:rPr lang="en-US" sz="2800" b="0" u="none" dirty="0"/>
              <a:t> exercitation </a:t>
            </a:r>
            <a:r>
              <a:rPr lang="en-US" sz="2800" b="0" u="none" dirty="0" err="1"/>
              <a:t>ullamco</a:t>
            </a:r>
            <a:r>
              <a:rPr lang="en-US" sz="2800" b="0" u="none" dirty="0"/>
              <a:t> </a:t>
            </a:r>
            <a:r>
              <a:rPr lang="en-US" sz="2800" b="0" u="none" dirty="0" err="1"/>
              <a:t>laboris</a:t>
            </a:r>
            <a:r>
              <a:rPr lang="en-US" sz="2800" b="0" u="none" dirty="0"/>
              <a:t> nisi </a:t>
            </a:r>
            <a:r>
              <a:rPr lang="en-US" sz="2800" b="0" u="none" dirty="0" err="1"/>
              <a:t>ut</a:t>
            </a:r>
            <a:r>
              <a:rPr lang="en-US" sz="2800" b="0" u="none" dirty="0"/>
              <a:t> </a:t>
            </a:r>
            <a:r>
              <a:rPr lang="en-US" sz="2800" b="0" u="none" dirty="0" err="1"/>
              <a:t>aliquip</a:t>
            </a:r>
            <a:r>
              <a:rPr lang="en-US" sz="2800" b="0" u="none" dirty="0"/>
              <a:t> ex </a:t>
            </a:r>
            <a:r>
              <a:rPr lang="en-US" sz="2800" b="0" u="none" dirty="0" err="1"/>
              <a:t>ea</a:t>
            </a:r>
            <a:r>
              <a:rPr lang="en-US" sz="2800" b="0" u="none" dirty="0"/>
              <a:t> </a:t>
            </a:r>
            <a:r>
              <a:rPr lang="en-US" sz="2800" b="0" u="none" dirty="0" err="1"/>
              <a:t>commodo</a:t>
            </a:r>
            <a:r>
              <a:rPr lang="en-US" sz="2800" b="0" u="none" dirty="0"/>
              <a:t> </a:t>
            </a:r>
            <a:r>
              <a:rPr lang="en-US" sz="2800" b="0" u="none" dirty="0" err="1"/>
              <a:t>consequat</a:t>
            </a:r>
            <a:r>
              <a:rPr lang="en-US" sz="2800" b="0" u="none" dirty="0"/>
              <a:t>. </a:t>
            </a:r>
          </a:p>
        </p:txBody>
      </p:sp>
      <p:sp>
        <p:nvSpPr>
          <p:cNvPr id="11" name="Content Placeholder 14">
            <a:extLst>
              <a:ext uri="{FF2B5EF4-FFF2-40B4-BE49-F238E27FC236}">
                <a16:creationId xmlns:a16="http://schemas.microsoft.com/office/drawing/2014/main" id="{A0FC1872-E772-C017-FF39-8AC9630838F7}"/>
              </a:ext>
            </a:extLst>
          </p:cNvPr>
          <p:cNvSpPr txBox="1">
            <a:spLocks/>
          </p:cNvSpPr>
          <p:nvPr/>
        </p:nvSpPr>
        <p:spPr>
          <a:xfrm>
            <a:off x="15344079" y="32062124"/>
            <a:ext cx="14258836" cy="7467988"/>
          </a:xfrm>
          <a:prstGeom prst="rect">
            <a:avLst/>
          </a:prstGeom>
          <a:solidFill>
            <a:schemeClr val="bg1">
              <a:alpha val="75000"/>
            </a:schemeClr>
          </a:solidFill>
          <a:ln w="38100">
            <a:solidFill>
              <a:schemeClr val="tx1"/>
            </a:solidFill>
          </a:ln>
        </p:spPr>
        <p:txBody>
          <a:bodyPr lIns="540000" tIns="540000" rIns="540000" bIns="540000" numCol="2"/>
          <a:lstStyle>
            <a:lvl1pPr marL="0" indent="0" algn="l" defTabSz="3024012" rtl="0" eaLnBrk="1" latinLnBrk="0" hangingPunct="1">
              <a:lnSpc>
                <a:spcPct val="90000"/>
              </a:lnSpc>
              <a:spcBef>
                <a:spcPts val="3307"/>
              </a:spcBef>
              <a:buFont typeface="Arial" panose="020B0604020202020204" pitchFamily="34" charset="0"/>
              <a:buNone/>
              <a:defRPr sz="3600" b="1" i="0" u="sng" kern="1200">
                <a:solidFill>
                  <a:schemeClr val="tx1"/>
                </a:solidFill>
                <a:latin typeface="Montserrat" pitchFamily="2" charset="77"/>
                <a:ea typeface="+mn-ea"/>
                <a:cs typeface="Times New Roman" panose="02020603050405020304" pitchFamily="18" charset="0"/>
              </a:defRPr>
            </a:lvl1pPr>
            <a:lvl2pPr marL="1512006" indent="0" algn="l" defTabSz="3024012" rtl="0" eaLnBrk="1" latinLnBrk="0" hangingPunct="1">
              <a:lnSpc>
                <a:spcPct val="90000"/>
              </a:lnSpc>
              <a:spcBef>
                <a:spcPts val="1654"/>
              </a:spcBef>
              <a:buFont typeface="Arial" panose="020B0604020202020204" pitchFamily="34" charset="0"/>
              <a:buNone/>
              <a:defRPr sz="3200" kern="1200">
                <a:solidFill>
                  <a:schemeClr val="tx1"/>
                </a:solidFill>
                <a:latin typeface="+mn-lt"/>
                <a:ea typeface="+mn-ea"/>
                <a:cs typeface="Times New Roman" panose="02020603050405020304" pitchFamily="18" charset="0"/>
              </a:defRPr>
            </a:lvl2pPr>
            <a:lvl3pPr marL="3024012" indent="0" algn="l" defTabSz="3024012" rtl="0" eaLnBrk="1" latinLnBrk="0" hangingPunct="1">
              <a:lnSpc>
                <a:spcPct val="90000"/>
              </a:lnSpc>
              <a:spcBef>
                <a:spcPts val="1654"/>
              </a:spcBef>
              <a:buFont typeface="Arial" panose="020B0604020202020204" pitchFamily="34" charset="0"/>
              <a:buNone/>
              <a:defRPr sz="3200" kern="1200">
                <a:solidFill>
                  <a:schemeClr val="tx1"/>
                </a:solidFill>
                <a:latin typeface="+mn-lt"/>
                <a:ea typeface="+mn-ea"/>
                <a:cs typeface="Times New Roman" panose="02020603050405020304" pitchFamily="18" charset="0"/>
              </a:defRPr>
            </a:lvl3pPr>
            <a:lvl4pPr marL="5292021" indent="-756003" algn="l" defTabSz="3024012" rtl="0" eaLnBrk="1" latinLnBrk="0" hangingPunct="1">
              <a:lnSpc>
                <a:spcPct val="90000"/>
              </a:lnSpc>
              <a:spcBef>
                <a:spcPts val="1654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Times New Roman" panose="02020603050405020304" pitchFamily="18" charset="0"/>
              </a:defRPr>
            </a:lvl4pPr>
            <a:lvl5pPr marL="6804028" indent="-756003" algn="l" defTabSz="3024012" rtl="0" eaLnBrk="1" latinLnBrk="0" hangingPunct="1">
              <a:lnSpc>
                <a:spcPct val="90000"/>
              </a:lnSpc>
              <a:spcBef>
                <a:spcPts val="1654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Times New Roman" panose="02020603050405020304" pitchFamily="18" charset="0"/>
              </a:defRPr>
            </a:lvl5pPr>
            <a:lvl6pPr marL="8316034" indent="-756003" algn="l" defTabSz="3024012" rtl="0" eaLnBrk="1" latinLnBrk="0" hangingPunct="1">
              <a:lnSpc>
                <a:spcPct val="90000"/>
              </a:lnSpc>
              <a:spcBef>
                <a:spcPts val="1654"/>
              </a:spcBef>
              <a:buFont typeface="Arial" panose="020B0604020202020204" pitchFamily="34" charset="0"/>
              <a:buChar char="•"/>
              <a:defRPr sz="59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28040" indent="-756003" algn="l" defTabSz="3024012" rtl="0" eaLnBrk="1" latinLnBrk="0" hangingPunct="1">
              <a:lnSpc>
                <a:spcPct val="90000"/>
              </a:lnSpc>
              <a:spcBef>
                <a:spcPts val="1654"/>
              </a:spcBef>
              <a:buFont typeface="Arial" panose="020B0604020202020204" pitchFamily="34" charset="0"/>
              <a:buChar char="•"/>
              <a:defRPr sz="59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340046" indent="-756003" algn="l" defTabSz="3024012" rtl="0" eaLnBrk="1" latinLnBrk="0" hangingPunct="1">
              <a:lnSpc>
                <a:spcPct val="90000"/>
              </a:lnSpc>
              <a:spcBef>
                <a:spcPts val="1654"/>
              </a:spcBef>
              <a:buFont typeface="Arial" panose="020B0604020202020204" pitchFamily="34" charset="0"/>
              <a:buChar char="•"/>
              <a:defRPr sz="59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852052" indent="-756003" algn="l" defTabSz="3024012" rtl="0" eaLnBrk="1" latinLnBrk="0" hangingPunct="1">
              <a:lnSpc>
                <a:spcPct val="90000"/>
              </a:lnSpc>
              <a:spcBef>
                <a:spcPts val="1654"/>
              </a:spcBef>
              <a:buFont typeface="Arial" panose="020B0604020202020204" pitchFamily="34" charset="0"/>
              <a:buChar char="•"/>
              <a:defRPr sz="59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2400"/>
              </a:spcBef>
            </a:pPr>
            <a:r>
              <a:rPr lang="en-GB" dirty="0">
                <a:solidFill>
                  <a:srgbClr val="163456"/>
                </a:solidFill>
              </a:rPr>
              <a:t>References</a:t>
            </a:r>
          </a:p>
          <a:p>
            <a:pPr marL="514350" indent="-514350">
              <a:lnSpc>
                <a:spcPct val="100000"/>
              </a:lnSpc>
              <a:spcBef>
                <a:spcPts val="2400"/>
              </a:spcBef>
              <a:buFont typeface="+mj-lt"/>
              <a:buAutoNum type="arabicPeriod"/>
            </a:pPr>
            <a:r>
              <a:rPr lang="en-US" sz="2000" b="0" u="none" dirty="0"/>
              <a:t>Lorem ipsum dolor sit </a:t>
            </a:r>
            <a:r>
              <a:rPr lang="en-US" sz="2000" b="0" u="none" dirty="0" err="1"/>
              <a:t>amet</a:t>
            </a:r>
            <a:r>
              <a:rPr lang="en-US" sz="2000" b="0" u="none" dirty="0"/>
              <a:t>, </a:t>
            </a:r>
            <a:r>
              <a:rPr lang="en-US" sz="2000" b="0" u="none" dirty="0" err="1"/>
              <a:t>consectetur</a:t>
            </a:r>
            <a:r>
              <a:rPr lang="en-US" sz="2000" b="0" u="none" dirty="0"/>
              <a:t> </a:t>
            </a:r>
            <a:r>
              <a:rPr lang="en-US" sz="2000" b="0" u="none" dirty="0" err="1"/>
              <a:t>adipiscing</a:t>
            </a:r>
            <a:r>
              <a:rPr lang="en-US" sz="2000" b="0" u="none" dirty="0"/>
              <a:t> </a:t>
            </a:r>
            <a:r>
              <a:rPr lang="en-US" sz="2000" b="0" u="none" dirty="0" err="1"/>
              <a:t>elit</a:t>
            </a:r>
            <a:r>
              <a:rPr lang="en-US" sz="2000" b="0" u="none" dirty="0"/>
              <a:t>, sed do </a:t>
            </a:r>
            <a:r>
              <a:rPr lang="en-US" sz="2000" b="0" u="none" dirty="0" err="1"/>
              <a:t>eiusmod</a:t>
            </a:r>
            <a:r>
              <a:rPr lang="en-US" sz="2000" b="0" u="none" dirty="0"/>
              <a:t> </a:t>
            </a:r>
            <a:r>
              <a:rPr lang="en-US" sz="2000" b="0" u="none" dirty="0" err="1"/>
              <a:t>tempor</a:t>
            </a:r>
            <a:r>
              <a:rPr lang="en-US" sz="2000" b="0" u="none" dirty="0"/>
              <a:t> </a:t>
            </a:r>
            <a:r>
              <a:rPr lang="en-US" sz="2000" b="0" u="none" dirty="0" err="1"/>
              <a:t>incididunt</a:t>
            </a:r>
            <a:r>
              <a:rPr lang="en-US" sz="2000" b="0" u="none" dirty="0"/>
              <a:t> </a:t>
            </a:r>
            <a:r>
              <a:rPr lang="en-US" sz="2000" b="0" u="none" dirty="0" err="1"/>
              <a:t>ut</a:t>
            </a:r>
            <a:r>
              <a:rPr lang="en-US" sz="2000" b="0" u="none" dirty="0"/>
              <a:t> labore et dolore magna </a:t>
            </a:r>
            <a:r>
              <a:rPr lang="en-US" sz="2000" b="0" u="none" dirty="0" err="1"/>
              <a:t>aliqua</a:t>
            </a:r>
            <a:r>
              <a:rPr lang="en-US" sz="2000" b="0" u="none" dirty="0"/>
              <a:t>.</a:t>
            </a:r>
          </a:p>
          <a:p>
            <a:pPr marL="514350" indent="-514350">
              <a:lnSpc>
                <a:spcPct val="100000"/>
              </a:lnSpc>
              <a:spcBef>
                <a:spcPts val="2400"/>
              </a:spcBef>
              <a:buFont typeface="+mj-lt"/>
              <a:buAutoNum type="arabicPeriod"/>
            </a:pPr>
            <a:r>
              <a:rPr lang="en-US" sz="2000" b="0" u="none" dirty="0"/>
              <a:t>Lorem ipsum dolor sit </a:t>
            </a:r>
            <a:r>
              <a:rPr lang="en-US" sz="2000" b="0" u="none" dirty="0" err="1"/>
              <a:t>amet</a:t>
            </a:r>
            <a:r>
              <a:rPr lang="en-US" sz="2000" b="0" u="none" dirty="0"/>
              <a:t>, </a:t>
            </a:r>
            <a:r>
              <a:rPr lang="en-US" sz="2000" b="0" u="none" dirty="0" err="1"/>
              <a:t>consectetur</a:t>
            </a:r>
            <a:r>
              <a:rPr lang="en-US" sz="2000" b="0" u="none" dirty="0"/>
              <a:t> </a:t>
            </a:r>
            <a:r>
              <a:rPr lang="en-US" sz="2000" b="0" u="none" dirty="0" err="1"/>
              <a:t>adipiscing</a:t>
            </a:r>
            <a:r>
              <a:rPr lang="en-US" sz="2000" b="0" u="none" dirty="0"/>
              <a:t> </a:t>
            </a:r>
            <a:r>
              <a:rPr lang="en-US" sz="2000" b="0" u="none" dirty="0" err="1"/>
              <a:t>elit</a:t>
            </a:r>
            <a:r>
              <a:rPr lang="en-US" sz="2000" b="0" u="none" dirty="0"/>
              <a:t>, sed do </a:t>
            </a:r>
            <a:r>
              <a:rPr lang="en-US" sz="2000" b="0" u="none" dirty="0" err="1"/>
              <a:t>eiusmod</a:t>
            </a:r>
            <a:r>
              <a:rPr lang="en-US" sz="2000" b="0" u="none" dirty="0"/>
              <a:t> </a:t>
            </a:r>
            <a:r>
              <a:rPr lang="en-US" sz="2000" b="0" u="none" dirty="0" err="1"/>
              <a:t>tempor</a:t>
            </a:r>
            <a:r>
              <a:rPr lang="en-US" sz="2000" b="0" u="none" dirty="0"/>
              <a:t> </a:t>
            </a:r>
            <a:r>
              <a:rPr lang="en-US" sz="2000" b="0" u="none" dirty="0" err="1"/>
              <a:t>incididunt</a:t>
            </a:r>
            <a:r>
              <a:rPr lang="en-US" sz="2000" b="0" u="none" dirty="0"/>
              <a:t> </a:t>
            </a:r>
            <a:r>
              <a:rPr lang="en-US" sz="2000" b="0" u="none" dirty="0" err="1"/>
              <a:t>ut</a:t>
            </a:r>
            <a:r>
              <a:rPr lang="en-US" sz="2000" b="0" u="none" dirty="0"/>
              <a:t> labore et dolore magna </a:t>
            </a:r>
            <a:r>
              <a:rPr lang="en-US" sz="2000" b="0" u="none" dirty="0" err="1"/>
              <a:t>aliqua</a:t>
            </a:r>
            <a:r>
              <a:rPr lang="en-US" sz="2000" b="0" u="none" dirty="0"/>
              <a:t>.</a:t>
            </a:r>
          </a:p>
          <a:p>
            <a:pPr marL="514350" indent="-514350">
              <a:lnSpc>
                <a:spcPct val="100000"/>
              </a:lnSpc>
              <a:spcBef>
                <a:spcPts val="2400"/>
              </a:spcBef>
              <a:buFont typeface="+mj-lt"/>
              <a:buAutoNum type="arabicPeriod"/>
            </a:pPr>
            <a:r>
              <a:rPr lang="en-US" sz="2000" b="0" u="none" dirty="0"/>
              <a:t>Lorem ipsum dolor sit </a:t>
            </a:r>
            <a:r>
              <a:rPr lang="en-US" sz="2000" b="0" u="none" dirty="0" err="1"/>
              <a:t>amet</a:t>
            </a:r>
            <a:r>
              <a:rPr lang="en-US" sz="2000" b="0" u="none" dirty="0"/>
              <a:t>, </a:t>
            </a:r>
            <a:r>
              <a:rPr lang="en-US" sz="2000" b="0" u="none" dirty="0" err="1"/>
              <a:t>consectetur</a:t>
            </a:r>
            <a:r>
              <a:rPr lang="en-US" sz="2000" b="0" u="none" dirty="0"/>
              <a:t> </a:t>
            </a:r>
            <a:r>
              <a:rPr lang="en-US" sz="2000" b="0" u="none" dirty="0" err="1"/>
              <a:t>adipiscing</a:t>
            </a:r>
            <a:r>
              <a:rPr lang="en-US" sz="2000" b="0" u="none" dirty="0"/>
              <a:t> </a:t>
            </a:r>
            <a:r>
              <a:rPr lang="en-US" sz="2000" b="0" u="none" dirty="0" err="1"/>
              <a:t>elit</a:t>
            </a:r>
            <a:r>
              <a:rPr lang="en-US" sz="2000" b="0" u="none" dirty="0"/>
              <a:t>, sed do </a:t>
            </a:r>
            <a:r>
              <a:rPr lang="en-US" sz="2000" b="0" u="none" dirty="0" err="1"/>
              <a:t>eiusmod</a:t>
            </a:r>
            <a:r>
              <a:rPr lang="en-US" sz="2000" b="0" u="none" dirty="0"/>
              <a:t> </a:t>
            </a:r>
            <a:r>
              <a:rPr lang="en-US" sz="2000" b="0" u="none" dirty="0" err="1"/>
              <a:t>tempor</a:t>
            </a:r>
            <a:r>
              <a:rPr lang="en-US" sz="2000" b="0" u="none" dirty="0"/>
              <a:t> </a:t>
            </a:r>
            <a:r>
              <a:rPr lang="en-US" sz="2000" b="0" u="none" dirty="0" err="1"/>
              <a:t>incididunt</a:t>
            </a:r>
            <a:r>
              <a:rPr lang="en-US" sz="2000" b="0" u="none" dirty="0"/>
              <a:t> </a:t>
            </a:r>
            <a:r>
              <a:rPr lang="en-US" sz="2000" b="0" u="none" dirty="0" err="1"/>
              <a:t>ut</a:t>
            </a:r>
            <a:r>
              <a:rPr lang="en-US" sz="2000" b="0" u="none" dirty="0"/>
              <a:t> labore et dolore magna </a:t>
            </a:r>
            <a:r>
              <a:rPr lang="en-US" sz="2000" b="0" u="none" dirty="0" err="1"/>
              <a:t>aliqua</a:t>
            </a:r>
            <a:r>
              <a:rPr lang="en-US" sz="2000" b="0" u="none" dirty="0"/>
              <a:t>.</a:t>
            </a:r>
          </a:p>
          <a:p>
            <a:pPr marL="514350" indent="-514350">
              <a:lnSpc>
                <a:spcPct val="100000"/>
              </a:lnSpc>
              <a:spcBef>
                <a:spcPts val="2400"/>
              </a:spcBef>
              <a:buFont typeface="+mj-lt"/>
              <a:buAutoNum type="arabicPeriod"/>
            </a:pPr>
            <a:r>
              <a:rPr lang="en-US" sz="2000" b="0" u="none" dirty="0"/>
              <a:t>Lorem ipsum dolor sit </a:t>
            </a:r>
            <a:r>
              <a:rPr lang="en-US" sz="2000" b="0" u="none" dirty="0" err="1"/>
              <a:t>amet</a:t>
            </a:r>
            <a:r>
              <a:rPr lang="en-US" sz="2000" b="0" u="none" dirty="0"/>
              <a:t>, </a:t>
            </a:r>
            <a:r>
              <a:rPr lang="en-US" sz="2000" b="0" u="none" dirty="0" err="1"/>
              <a:t>consectetur</a:t>
            </a:r>
            <a:r>
              <a:rPr lang="en-US" sz="2000" b="0" u="none" dirty="0"/>
              <a:t> </a:t>
            </a:r>
            <a:r>
              <a:rPr lang="en-US" sz="2000" b="0" u="none" dirty="0" err="1"/>
              <a:t>adipiscing</a:t>
            </a:r>
            <a:r>
              <a:rPr lang="en-US" sz="2000" b="0" u="none" dirty="0"/>
              <a:t> </a:t>
            </a:r>
            <a:r>
              <a:rPr lang="en-US" sz="2000" b="0" u="none" dirty="0" err="1"/>
              <a:t>elit</a:t>
            </a:r>
            <a:r>
              <a:rPr lang="en-US" sz="2000" b="0" u="none" dirty="0"/>
              <a:t>, sed do </a:t>
            </a:r>
            <a:r>
              <a:rPr lang="en-US" sz="2000" b="0" u="none" dirty="0" err="1"/>
              <a:t>eiusmod</a:t>
            </a:r>
            <a:r>
              <a:rPr lang="en-US" sz="2000" b="0" u="none" dirty="0"/>
              <a:t> </a:t>
            </a:r>
            <a:r>
              <a:rPr lang="en-US" sz="2000" b="0" u="none" dirty="0" err="1"/>
              <a:t>tempor</a:t>
            </a:r>
            <a:r>
              <a:rPr lang="en-US" sz="2000" b="0" u="none" dirty="0"/>
              <a:t> </a:t>
            </a:r>
            <a:r>
              <a:rPr lang="en-US" sz="2000" b="0" u="none" dirty="0" err="1"/>
              <a:t>incididunt</a:t>
            </a:r>
            <a:r>
              <a:rPr lang="en-US" sz="2000" b="0" u="none" dirty="0"/>
              <a:t> </a:t>
            </a:r>
            <a:r>
              <a:rPr lang="en-US" sz="2000" b="0" u="none" dirty="0" err="1"/>
              <a:t>ut</a:t>
            </a:r>
            <a:r>
              <a:rPr lang="en-US" sz="2000" b="0" u="none" dirty="0"/>
              <a:t> labore et dolore magna </a:t>
            </a:r>
            <a:r>
              <a:rPr lang="en-US" sz="2000" b="0" u="none" dirty="0" err="1"/>
              <a:t>aliqua</a:t>
            </a:r>
            <a:r>
              <a:rPr lang="en-US" sz="2000" b="0" u="none" dirty="0"/>
              <a:t>.</a:t>
            </a:r>
          </a:p>
          <a:p>
            <a:pPr marL="514350" indent="-514350">
              <a:lnSpc>
                <a:spcPct val="100000"/>
              </a:lnSpc>
              <a:spcBef>
                <a:spcPts val="2400"/>
              </a:spcBef>
              <a:buFont typeface="+mj-lt"/>
              <a:buAutoNum type="arabicPeriod"/>
            </a:pPr>
            <a:r>
              <a:rPr lang="en-US" sz="2000" b="0" u="none" dirty="0"/>
              <a:t>Lorem ipsum dolor sit </a:t>
            </a:r>
            <a:r>
              <a:rPr lang="en-US" sz="2000" b="0" u="none" dirty="0" err="1"/>
              <a:t>amet</a:t>
            </a:r>
            <a:r>
              <a:rPr lang="en-US" sz="2000" b="0" u="none" dirty="0"/>
              <a:t>, </a:t>
            </a:r>
            <a:r>
              <a:rPr lang="en-US" sz="2000" b="0" u="none" dirty="0" err="1"/>
              <a:t>consectetur</a:t>
            </a:r>
            <a:r>
              <a:rPr lang="en-US" sz="2000" b="0" u="none" dirty="0"/>
              <a:t> </a:t>
            </a:r>
            <a:r>
              <a:rPr lang="en-US" sz="2000" b="0" u="none" dirty="0" err="1"/>
              <a:t>adipiscing</a:t>
            </a:r>
            <a:r>
              <a:rPr lang="en-US" sz="2000" b="0" u="none" dirty="0"/>
              <a:t> </a:t>
            </a:r>
            <a:r>
              <a:rPr lang="en-US" sz="2000" b="0" u="none" dirty="0" err="1"/>
              <a:t>elit</a:t>
            </a:r>
            <a:r>
              <a:rPr lang="en-US" sz="2000" b="0" u="none" dirty="0"/>
              <a:t>, sed do </a:t>
            </a:r>
            <a:r>
              <a:rPr lang="en-US" sz="2000" b="0" u="none" dirty="0" err="1"/>
              <a:t>eiusmod</a:t>
            </a:r>
            <a:r>
              <a:rPr lang="en-US" sz="2000" b="0" u="none" dirty="0"/>
              <a:t> </a:t>
            </a:r>
            <a:r>
              <a:rPr lang="en-US" sz="2000" b="0" u="none" dirty="0" err="1"/>
              <a:t>tempor</a:t>
            </a:r>
            <a:r>
              <a:rPr lang="en-US" sz="2000" b="0" u="none" dirty="0"/>
              <a:t> </a:t>
            </a:r>
            <a:r>
              <a:rPr lang="en-US" sz="2000" b="0" u="none" dirty="0" err="1"/>
              <a:t>incididunt</a:t>
            </a:r>
            <a:r>
              <a:rPr lang="en-US" sz="2000" b="0" u="none" dirty="0"/>
              <a:t> </a:t>
            </a:r>
            <a:r>
              <a:rPr lang="en-US" sz="2000" b="0" u="none" dirty="0" err="1"/>
              <a:t>ut</a:t>
            </a:r>
            <a:r>
              <a:rPr lang="en-US" sz="2000" b="0" u="none" dirty="0"/>
              <a:t> labore et dolore magna </a:t>
            </a:r>
            <a:r>
              <a:rPr lang="en-US" sz="2000" b="0" u="none" dirty="0" err="1"/>
              <a:t>aliquat</a:t>
            </a:r>
            <a:endParaRPr lang="en-US" sz="2000" b="0" u="none" dirty="0"/>
          </a:p>
          <a:p>
            <a:pPr marL="514350" indent="-514350">
              <a:lnSpc>
                <a:spcPct val="100000"/>
              </a:lnSpc>
              <a:spcBef>
                <a:spcPts val="2400"/>
              </a:spcBef>
              <a:buFont typeface="+mj-lt"/>
              <a:buAutoNum type="arabicPeriod"/>
            </a:pPr>
            <a:r>
              <a:rPr lang="en-US" sz="2000" b="0" u="none" dirty="0"/>
              <a:t>Lorem ipsum dolor sit </a:t>
            </a:r>
            <a:r>
              <a:rPr lang="en-US" sz="2000" b="0" u="none" dirty="0" err="1"/>
              <a:t>amet</a:t>
            </a:r>
            <a:r>
              <a:rPr lang="en-US" sz="2000" b="0" u="none" dirty="0"/>
              <a:t>, </a:t>
            </a:r>
            <a:r>
              <a:rPr lang="en-US" sz="2000" b="0" u="none" dirty="0" err="1"/>
              <a:t>consectetur</a:t>
            </a:r>
            <a:r>
              <a:rPr lang="en-US" sz="2000" b="0" u="none" dirty="0"/>
              <a:t> </a:t>
            </a:r>
            <a:r>
              <a:rPr lang="en-US" sz="2000" b="0" u="none" dirty="0" err="1"/>
              <a:t>adipiscing</a:t>
            </a:r>
            <a:r>
              <a:rPr lang="en-US" sz="2000" b="0" u="none" dirty="0"/>
              <a:t> </a:t>
            </a:r>
            <a:r>
              <a:rPr lang="en-US" sz="2000" b="0" u="none" dirty="0" err="1"/>
              <a:t>elit</a:t>
            </a:r>
            <a:r>
              <a:rPr lang="en-US" sz="2000" b="0" u="none" dirty="0"/>
              <a:t>, sed do </a:t>
            </a:r>
            <a:r>
              <a:rPr lang="en-US" sz="2000" b="0" u="none" dirty="0" err="1"/>
              <a:t>eiusmod</a:t>
            </a:r>
            <a:r>
              <a:rPr lang="en-US" sz="2000" b="0" u="none" dirty="0"/>
              <a:t> </a:t>
            </a:r>
            <a:r>
              <a:rPr lang="en-US" sz="2000" b="0" u="none" dirty="0" err="1"/>
              <a:t>tempor</a:t>
            </a:r>
            <a:r>
              <a:rPr lang="en-US" sz="2000" b="0" u="none" dirty="0"/>
              <a:t> </a:t>
            </a:r>
            <a:r>
              <a:rPr lang="en-US" sz="2000" b="0" u="none" dirty="0" err="1"/>
              <a:t>incididunt</a:t>
            </a:r>
            <a:r>
              <a:rPr lang="en-US" sz="2000" b="0" u="none" dirty="0"/>
              <a:t> </a:t>
            </a:r>
            <a:r>
              <a:rPr lang="en-US" sz="2000" b="0" u="none" dirty="0" err="1"/>
              <a:t>ut</a:t>
            </a:r>
            <a:r>
              <a:rPr lang="en-US" sz="2000" b="0" u="none" dirty="0"/>
              <a:t> labore et dolore magna </a:t>
            </a:r>
            <a:r>
              <a:rPr lang="en-US" sz="2000" b="0" u="none" dirty="0" err="1"/>
              <a:t>aliqua</a:t>
            </a:r>
            <a:r>
              <a:rPr lang="en-US" sz="2000" b="0" u="none" dirty="0"/>
              <a:t>.</a:t>
            </a:r>
          </a:p>
          <a:p>
            <a:pPr marL="514350" indent="-514350">
              <a:lnSpc>
                <a:spcPct val="100000"/>
              </a:lnSpc>
              <a:spcBef>
                <a:spcPts val="2400"/>
              </a:spcBef>
              <a:buFont typeface="+mj-lt"/>
              <a:buAutoNum type="arabicPeriod"/>
            </a:pPr>
            <a:r>
              <a:rPr lang="en-US" sz="2000" b="0" u="none" dirty="0"/>
              <a:t>Lorem ipsum dolor sit </a:t>
            </a:r>
            <a:r>
              <a:rPr lang="en-US" sz="2000" b="0" u="none" dirty="0" err="1"/>
              <a:t>amet</a:t>
            </a:r>
            <a:r>
              <a:rPr lang="en-US" sz="2000" b="0" u="none" dirty="0"/>
              <a:t>, </a:t>
            </a:r>
            <a:r>
              <a:rPr lang="en-US" sz="2000" b="0" u="none" dirty="0" err="1"/>
              <a:t>consectetur</a:t>
            </a:r>
            <a:r>
              <a:rPr lang="en-US" sz="2000" b="0" u="none" dirty="0"/>
              <a:t> </a:t>
            </a:r>
            <a:r>
              <a:rPr lang="en-US" sz="2000" b="0" u="none" dirty="0" err="1"/>
              <a:t>adipiscing</a:t>
            </a:r>
            <a:r>
              <a:rPr lang="en-US" sz="2000" b="0" u="none" dirty="0"/>
              <a:t> </a:t>
            </a:r>
            <a:r>
              <a:rPr lang="en-US" sz="2000" b="0" u="none" dirty="0" err="1"/>
              <a:t>elit</a:t>
            </a:r>
            <a:r>
              <a:rPr lang="en-US" sz="2000" b="0" u="none" dirty="0"/>
              <a:t>, sed do </a:t>
            </a:r>
            <a:r>
              <a:rPr lang="en-US" sz="2000" b="0" u="none" dirty="0" err="1"/>
              <a:t>eiusmod</a:t>
            </a:r>
            <a:r>
              <a:rPr lang="en-US" sz="2000" b="0" u="none" dirty="0"/>
              <a:t> </a:t>
            </a:r>
            <a:r>
              <a:rPr lang="en-US" sz="2000" b="0" u="none" dirty="0" err="1"/>
              <a:t>tempor</a:t>
            </a:r>
            <a:r>
              <a:rPr lang="en-US" sz="2000" b="0" u="none" dirty="0"/>
              <a:t> </a:t>
            </a:r>
            <a:r>
              <a:rPr lang="en-US" sz="2000" b="0" u="none" dirty="0" err="1"/>
              <a:t>incididunt</a:t>
            </a:r>
            <a:r>
              <a:rPr lang="en-US" sz="2000" b="0" u="none" dirty="0"/>
              <a:t> </a:t>
            </a:r>
            <a:r>
              <a:rPr lang="en-US" sz="2000" b="0" u="none" dirty="0" err="1"/>
              <a:t>ut</a:t>
            </a:r>
            <a:r>
              <a:rPr lang="en-US" sz="2000" b="0" u="none" dirty="0"/>
              <a:t> labore et dolore magna </a:t>
            </a:r>
            <a:r>
              <a:rPr lang="en-US" sz="2000" b="0" u="none" dirty="0" err="1"/>
              <a:t>aliqua</a:t>
            </a:r>
            <a:r>
              <a:rPr lang="en-US" sz="2000" b="0" u="none" dirty="0"/>
              <a:t>.</a:t>
            </a:r>
          </a:p>
          <a:p>
            <a:pPr marL="514350" indent="-514350">
              <a:lnSpc>
                <a:spcPct val="100000"/>
              </a:lnSpc>
              <a:spcBef>
                <a:spcPts val="2400"/>
              </a:spcBef>
              <a:buFont typeface="+mj-lt"/>
              <a:buAutoNum type="arabicPeriod"/>
            </a:pPr>
            <a:r>
              <a:rPr lang="en-US" sz="2000" b="0" u="none" dirty="0"/>
              <a:t>Lorem ipsum dolor sit </a:t>
            </a:r>
            <a:r>
              <a:rPr lang="en-US" sz="2000" b="0" u="none" dirty="0" err="1"/>
              <a:t>amet</a:t>
            </a:r>
            <a:r>
              <a:rPr lang="en-US" sz="2000" b="0" u="none" dirty="0"/>
              <a:t>, </a:t>
            </a:r>
            <a:r>
              <a:rPr lang="en-US" sz="2000" b="0" u="none" dirty="0" err="1"/>
              <a:t>consectetur</a:t>
            </a:r>
            <a:r>
              <a:rPr lang="en-US" sz="2000" b="0" u="none" dirty="0"/>
              <a:t> </a:t>
            </a:r>
            <a:r>
              <a:rPr lang="en-US" sz="2000" b="0" u="none" dirty="0" err="1"/>
              <a:t>adipiscing</a:t>
            </a:r>
            <a:r>
              <a:rPr lang="en-US" sz="2000" b="0" u="none" dirty="0"/>
              <a:t> </a:t>
            </a:r>
            <a:r>
              <a:rPr lang="en-US" sz="2000" b="0" u="none" dirty="0" err="1"/>
              <a:t>elit</a:t>
            </a:r>
            <a:r>
              <a:rPr lang="en-US" sz="2000" b="0" u="none" dirty="0"/>
              <a:t>, sed do </a:t>
            </a:r>
            <a:r>
              <a:rPr lang="en-US" sz="2000" b="0" u="none" dirty="0" err="1"/>
              <a:t>eiusmod</a:t>
            </a:r>
            <a:r>
              <a:rPr lang="en-US" sz="2000" b="0" u="none" dirty="0"/>
              <a:t> </a:t>
            </a:r>
            <a:r>
              <a:rPr lang="en-US" sz="2000" b="0" u="none" dirty="0" err="1"/>
              <a:t>tempor</a:t>
            </a:r>
            <a:r>
              <a:rPr lang="en-US" sz="2000" b="0" u="none" dirty="0"/>
              <a:t> </a:t>
            </a:r>
            <a:r>
              <a:rPr lang="en-US" sz="2000" b="0" u="none" dirty="0" err="1"/>
              <a:t>incididunt</a:t>
            </a:r>
            <a:r>
              <a:rPr lang="en-US" sz="2000" b="0" u="none" dirty="0"/>
              <a:t> </a:t>
            </a:r>
            <a:r>
              <a:rPr lang="en-US" sz="2000" b="0" u="none" dirty="0" err="1"/>
              <a:t>ut</a:t>
            </a:r>
            <a:r>
              <a:rPr lang="en-US" sz="2000" b="0" u="none" dirty="0"/>
              <a:t> labore et dolore magna </a:t>
            </a:r>
            <a:r>
              <a:rPr lang="en-US" sz="2000" b="0" u="none" dirty="0" err="1"/>
              <a:t>aliqua</a:t>
            </a:r>
            <a:r>
              <a:rPr lang="en-US" sz="2000" b="0" u="none" dirty="0"/>
              <a:t>.</a:t>
            </a:r>
          </a:p>
          <a:p>
            <a:pPr marL="514350" indent="-514350">
              <a:lnSpc>
                <a:spcPct val="100000"/>
              </a:lnSpc>
              <a:spcBef>
                <a:spcPts val="2400"/>
              </a:spcBef>
              <a:buFont typeface="+mj-lt"/>
              <a:buAutoNum type="arabicPeriod"/>
            </a:pPr>
            <a:r>
              <a:rPr lang="en-US" sz="2000" b="0" u="none" dirty="0"/>
              <a:t>Lorem ipsum dolor sit </a:t>
            </a:r>
            <a:r>
              <a:rPr lang="en-US" sz="2000" b="0" u="none" dirty="0" err="1"/>
              <a:t>amet</a:t>
            </a:r>
            <a:r>
              <a:rPr lang="en-US" sz="2000" b="0" u="none" dirty="0"/>
              <a:t>, </a:t>
            </a:r>
            <a:r>
              <a:rPr lang="en-US" sz="2000" b="0" u="none" dirty="0" err="1"/>
              <a:t>consectetur</a:t>
            </a:r>
            <a:r>
              <a:rPr lang="en-US" sz="2000" b="0" u="none" dirty="0"/>
              <a:t> </a:t>
            </a:r>
            <a:r>
              <a:rPr lang="en-US" sz="2000" b="0" u="none" dirty="0" err="1"/>
              <a:t>adipiscing</a:t>
            </a:r>
            <a:r>
              <a:rPr lang="en-US" sz="2000" b="0" u="none" dirty="0"/>
              <a:t> </a:t>
            </a:r>
            <a:r>
              <a:rPr lang="en-US" sz="2000" b="0" u="none" dirty="0" err="1"/>
              <a:t>elit</a:t>
            </a:r>
            <a:r>
              <a:rPr lang="en-US" sz="2000" b="0" u="none" dirty="0"/>
              <a:t>, sed do </a:t>
            </a:r>
            <a:r>
              <a:rPr lang="en-US" sz="2000" b="0" u="none" dirty="0" err="1"/>
              <a:t>eiusmod</a:t>
            </a:r>
            <a:r>
              <a:rPr lang="en-US" sz="2000" b="0" u="none" dirty="0"/>
              <a:t> </a:t>
            </a:r>
            <a:r>
              <a:rPr lang="en-US" sz="2000" b="0" u="none" dirty="0" err="1"/>
              <a:t>tempor</a:t>
            </a:r>
            <a:r>
              <a:rPr lang="en-US" sz="2000" b="0" u="none" dirty="0"/>
              <a:t> </a:t>
            </a:r>
            <a:r>
              <a:rPr lang="en-US" sz="2000" b="0" u="none" dirty="0" err="1"/>
              <a:t>incididunt</a:t>
            </a:r>
            <a:r>
              <a:rPr lang="en-US" sz="2000" b="0" u="none" dirty="0"/>
              <a:t> </a:t>
            </a:r>
            <a:r>
              <a:rPr lang="en-US" sz="2000" b="0" u="none" dirty="0" err="1"/>
              <a:t>ut</a:t>
            </a:r>
            <a:r>
              <a:rPr lang="en-US" sz="2000" b="0" u="none" dirty="0"/>
              <a:t> labore et dolore magna </a:t>
            </a:r>
            <a:r>
              <a:rPr lang="en-US" sz="2000" b="0" u="none" dirty="0" err="1"/>
              <a:t>aliqua</a:t>
            </a:r>
            <a:r>
              <a:rPr lang="en-US" sz="2000" b="0" u="none" dirty="0"/>
              <a:t>.</a:t>
            </a:r>
          </a:p>
          <a:p>
            <a:pPr marL="514350" indent="-514350">
              <a:lnSpc>
                <a:spcPct val="100000"/>
              </a:lnSpc>
              <a:spcBef>
                <a:spcPts val="2400"/>
              </a:spcBef>
              <a:buFont typeface="+mj-lt"/>
              <a:buAutoNum type="arabicPeriod"/>
            </a:pPr>
            <a:r>
              <a:rPr lang="en-US" sz="2000" b="0" u="none" dirty="0"/>
              <a:t>Lorem ipsum dolor sit </a:t>
            </a:r>
            <a:r>
              <a:rPr lang="en-US" sz="2000" b="0" u="none" dirty="0" err="1"/>
              <a:t>amet</a:t>
            </a:r>
            <a:r>
              <a:rPr lang="en-US" sz="2000" b="0" u="none" dirty="0"/>
              <a:t>, </a:t>
            </a:r>
            <a:r>
              <a:rPr lang="en-US" sz="2000" b="0" u="none" dirty="0" err="1"/>
              <a:t>consectetur</a:t>
            </a:r>
            <a:r>
              <a:rPr lang="en-US" sz="2000" b="0" u="none" dirty="0"/>
              <a:t> </a:t>
            </a:r>
            <a:r>
              <a:rPr lang="en-US" sz="2000" b="0" u="none" dirty="0" err="1"/>
              <a:t>adipiscing</a:t>
            </a:r>
            <a:r>
              <a:rPr lang="en-US" sz="2000" b="0" u="none" dirty="0"/>
              <a:t> </a:t>
            </a:r>
            <a:r>
              <a:rPr lang="en-US" sz="2000" b="0" u="none" dirty="0" err="1"/>
              <a:t>elit</a:t>
            </a:r>
            <a:r>
              <a:rPr lang="en-US" sz="2000" b="0" u="none" dirty="0"/>
              <a:t>, sed do </a:t>
            </a:r>
            <a:r>
              <a:rPr lang="en-US" sz="2000" b="0" u="none" dirty="0" err="1"/>
              <a:t>eiusmod</a:t>
            </a:r>
            <a:r>
              <a:rPr lang="en-US" sz="2000" b="0" u="none" dirty="0"/>
              <a:t> </a:t>
            </a:r>
            <a:r>
              <a:rPr lang="en-US" sz="2000" b="0" u="none" dirty="0" err="1"/>
              <a:t>tempor</a:t>
            </a:r>
            <a:r>
              <a:rPr lang="en-US" sz="2000" b="0" u="none" dirty="0"/>
              <a:t> </a:t>
            </a:r>
            <a:r>
              <a:rPr lang="en-US" sz="2000" b="0" u="none" dirty="0" err="1"/>
              <a:t>incididunt</a:t>
            </a:r>
            <a:r>
              <a:rPr lang="en-US" sz="2000" b="0" u="none" dirty="0"/>
              <a:t> </a:t>
            </a:r>
            <a:r>
              <a:rPr lang="en-US" sz="2000" b="0" u="none" dirty="0" err="1"/>
              <a:t>ut</a:t>
            </a:r>
            <a:r>
              <a:rPr lang="en-US" sz="2000" b="0" u="none" dirty="0"/>
              <a:t> labore et dolore magna </a:t>
            </a:r>
            <a:r>
              <a:rPr lang="en-US" sz="2000" b="0" u="none" dirty="0" err="1"/>
              <a:t>aliqua</a:t>
            </a:r>
            <a:endParaRPr lang="en-GB" sz="2000" b="0" u="none" dirty="0"/>
          </a:p>
          <a:p>
            <a:pPr>
              <a:lnSpc>
                <a:spcPct val="100000"/>
              </a:lnSpc>
              <a:spcBef>
                <a:spcPts val="2400"/>
              </a:spcBef>
            </a:pPr>
            <a:endParaRPr lang="en-GB" sz="4400" b="0" u="none" dirty="0"/>
          </a:p>
        </p:txBody>
      </p:sp>
      <p:sp>
        <p:nvSpPr>
          <p:cNvPr id="2" name="Rettangolo 1">
            <a:extLst>
              <a:ext uri="{FF2B5EF4-FFF2-40B4-BE49-F238E27FC236}">
                <a16:creationId xmlns:a16="http://schemas.microsoft.com/office/drawing/2014/main" id="{266FF717-5654-A818-1D20-F696B6F91720}"/>
              </a:ext>
            </a:extLst>
          </p:cNvPr>
          <p:cNvSpPr/>
          <p:nvPr/>
        </p:nvSpPr>
        <p:spPr>
          <a:xfrm>
            <a:off x="23801294" y="140580"/>
            <a:ext cx="5801609" cy="2420471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282503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">
      <a:dk1>
        <a:sysClr val="windowText" lastClr="000000"/>
      </a:dk1>
      <a:lt1>
        <a:sysClr val="window" lastClr="FFFFFF"/>
      </a:lt1>
      <a:dk2>
        <a:srgbClr val="455B69"/>
      </a:dk2>
      <a:lt2>
        <a:srgbClr val="E7E6E6"/>
      </a:lt2>
      <a:accent1>
        <a:srgbClr val="22707B"/>
      </a:accent1>
      <a:accent2>
        <a:srgbClr val="2E96A4"/>
      </a:accent2>
      <a:accent3>
        <a:srgbClr val="A6B727"/>
      </a:accent3>
      <a:accent4>
        <a:srgbClr val="72CBD7"/>
      </a:accent4>
      <a:accent5>
        <a:srgbClr val="F59E00"/>
      </a:accent5>
      <a:accent6>
        <a:srgbClr val="E84A91"/>
      </a:accent6>
      <a:hlink>
        <a:srgbClr val="000000"/>
      </a:hlink>
      <a:folHlink>
        <a:srgbClr val="F59E00"/>
      </a:folHlink>
    </a:clrScheme>
    <a:fontScheme name="Custom 3">
      <a:majorFont>
        <a:latin typeface="Garamond"/>
        <a:ea typeface=""/>
        <a:cs typeface=""/>
      </a:majorFont>
      <a:minorFont>
        <a:latin typeface="Segoe UI Semilight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TM02900688[[fn=Facet]]</Template>
  <TotalTime>73</TotalTime>
  <Words>655</Words>
  <Application>Microsoft Macintosh PowerPoint</Application>
  <PresentationFormat>Personalizzato</PresentationFormat>
  <Paragraphs>29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Aptos</vt:lpstr>
      <vt:lpstr>Arial</vt:lpstr>
      <vt:lpstr>Montserrat</vt:lpstr>
      <vt:lpstr>Segoe UI Semilight</vt:lpstr>
      <vt:lpstr>Office Theme</vt:lpstr>
      <vt:lpstr>Title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Zeoli Alanis</dc:creator>
  <cp:lastModifiedBy>Rita Tavella</cp:lastModifiedBy>
  <cp:revision>25</cp:revision>
  <dcterms:created xsi:type="dcterms:W3CDTF">2024-08-14T11:38:54Z</dcterms:created>
  <dcterms:modified xsi:type="dcterms:W3CDTF">2025-03-13T10:56:54Z</dcterms:modified>
</cp:coreProperties>
</file>